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1"/>
  </p:sldMasterIdLst>
  <p:notesMasterIdLst>
    <p:notesMasterId r:id="rId17"/>
  </p:notesMasterIdLst>
  <p:handoutMasterIdLst>
    <p:handoutMasterId r:id="rId18"/>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342" r:id="rId14"/>
    <p:sldId id="340" r:id="rId15"/>
    <p:sldId id="341" r:id="rId16"/>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75" autoAdjust="0"/>
    <p:restoredTop sz="95969" autoAdjust="0"/>
  </p:normalViewPr>
  <p:slideViewPr>
    <p:cSldViewPr snapToGrid="0">
      <p:cViewPr varScale="1">
        <p:scale>
          <a:sx n="99" d="100"/>
          <a:sy n="99" d="100"/>
        </p:scale>
        <p:origin x="1296" y="90"/>
      </p:cViewPr>
      <p:guideLst/>
    </p:cSldViewPr>
  </p:slideViewPr>
  <p:notesTextViewPr>
    <p:cViewPr>
      <p:scale>
        <a:sx n="1" d="1"/>
        <a:sy n="1" d="1"/>
      </p:scale>
      <p:origin x="0" y="0"/>
    </p:cViewPr>
  </p:notesTextViewPr>
  <p:sorterViewPr>
    <p:cViewPr>
      <p:scale>
        <a:sx n="120" d="100"/>
        <a:sy n="120" d="100"/>
      </p:scale>
      <p:origin x="0" y="-354"/>
    </p:cViewPr>
  </p:sorterViewPr>
  <p:notesViewPr>
    <p:cSldViewPr snapToGrid="0">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2CB7DF7-D0DF-619F-834F-EB5536DF3B11}"/>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48B5B118-E87A-809C-ACE3-2516072F3AC2}"/>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10/27/2024 am</a:t>
            </a:r>
          </a:p>
        </p:txBody>
      </p:sp>
      <p:sp>
        <p:nvSpPr>
          <p:cNvPr id="4" name="Footer Placeholder 3">
            <a:extLst>
              <a:ext uri="{FF2B5EF4-FFF2-40B4-BE49-F238E27FC236}">
                <a16:creationId xmlns:a16="http://schemas.microsoft.com/office/drawing/2014/main" id="{511949EC-63DB-F62F-285B-FD879AB0D362}"/>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7E767772-E648-2296-708D-7C530BC19578}"/>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385C08C3-A646-4EC2-B972-BD43457397AA}"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21380783"/>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10/27/2024 am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01309972-ABF1-4EAE-85CF-6762C805A221}" type="slidenum">
              <a:rPr lang="en-US" smtClean="0"/>
              <a:t>‹#›</a:t>
            </a:fld>
            <a:endParaRPr lang="en-US"/>
          </a:p>
        </p:txBody>
      </p:sp>
    </p:spTree>
    <p:extLst>
      <p:ext uri="{BB962C8B-B14F-4D97-AF65-F5344CB8AC3E}">
        <p14:creationId xmlns:p14="http://schemas.microsoft.com/office/powerpoint/2010/main" val="1953388738"/>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From: Gailen Evans, Buenaventura Church of Christ, presented October 6, 2024</a:t>
            </a:r>
          </a:p>
          <a:p>
            <a:endParaRPr lang="en-US" b="0" dirty="0"/>
          </a:p>
          <a:p>
            <a:r>
              <a:rPr lang="en-US" b="1" dirty="0"/>
              <a:t>Ezra 7:6-28</a:t>
            </a:r>
            <a:r>
              <a:rPr lang="en-US" dirty="0"/>
              <a:t> – “… 6 this Ezra went up from Babylonia. He was a scribe skilled in the Law of Moses that the Lord the God of Israel had given, and the king granted him all that he asked, for the hand of the Lord his God was on him. 7 And there went up also to Jerusalem, in the seventh year of Artaxerxes the king, some of the people of Israel, and some of the priests and Levites, the singers and gatekeepers, and the temple servants. 8 And he came to Jerusalem in the fifth month, which was in the seventh year of the king. 9 For on the first day of the first month he began to go up from Babylonia, and on the first day of the fifth month he came to Jerusalem, for the good hand of his God was on him. 10 For Ezra had set his heart to study the Law of the Lord, and to do it and to teach his statutes and rules in Israel. 11 This is a copy of the letter that King Artaxerxes gave to Ezra the priest, the scribe, a man learned in matters of the commandments of the Lord and his statutes for Israel: 12 "Artaxerxes, king of kings, to Ezra the priest, the scribe of the Law of the God of heaven. Peace. And now 13 I make a decree that anyone of the people of Israel or their priests or Levites in my kingdom, who freely offers to go to Jerusalem, may go with you. 14 For you are sent by the king and his seven counselors to make inquiries about Judah and Jerusalem according to the Law of your God, which is in your hand, 15 and also to carry the silver and gold that the king and his counselors have freely offered to the God of Israel, whose dwelling is in Jerusalem, 16 with all the silver and gold that you shall find in the whole province of Babylonia, and with the freewill offerings of the people and the priests, vowed willingly for the house of their God that is in Jerusalem. 17 With this money, then, you shall with all diligence buy bulls, rams, and lambs, with their grain offerings and their drink offerings, and you shall offer them on the altar of the house of your God that is in Jerusalem. 18 Whatever seems good to you and your brothers to do with the rest of the silver and gold, you may do, according to the will of your God. 19 The vessels that have been given you for the service of the house of your God, you shall deliver before the God of Jerusalem. 20 And whatever else is required for the house of your God, which it falls to you to provide, you may provide it out of the king's treasury. 21 "And I, Artaxerxes the king, make a decree to all the treasurers in the province Beyond the River: Whatever Ezra the priest, the scribe of the Law of the God of heaven, requires of you, let it be done with all diligence, 22 up to 100 talents of silver, 100 </a:t>
            </a:r>
            <a:r>
              <a:rPr lang="en-US" dirty="0" err="1"/>
              <a:t>cors</a:t>
            </a:r>
            <a:r>
              <a:rPr lang="en-US" dirty="0"/>
              <a:t> of wheat, 100 baths of wine, 100 baths of oil, and salt without prescribing how much. 23 Whatever is decreed by the God of heaven, let it be done in full for the house of the God of heaven, lest his wrath be against the realm of the king and his sons. 24 We also notify you that it shall not be lawful to impose tribute, custom, or toll on anyone of the priests, the Levites, the singers, the doorkeepers, the temple servants, or other servants of this house of God. 25 "And you, Ezra, according to the wisdom of your God that is in your hand, appoint magistrates and judges who may judge all the people in the province Beyond the River, all such as know the laws of your God. And those who do not know them, you shall teach. 26 Whoever will not obey the law of your God and the law of the king, let judgment be strictly executed on him, whether for death or for banishment or for confiscation of his goods or for imprisonment.“ 27 Blessed be the Lord, the God of our fathers, who put such a thing as this into the heart of the king, to beautify the house of the Lord that is in Jerusalem, 28 and who extended to me his steadfast love before the king and his counselors, and before all the king's mighty officers. I took courage, for </a:t>
            </a:r>
            <a:r>
              <a:rPr lang="en-US" b="1" dirty="0"/>
              <a:t>the hand of the Lord my God was on me</a:t>
            </a:r>
            <a:r>
              <a:rPr lang="en-US" dirty="0"/>
              <a:t>, and I gathered leading men from Israel to go up with me.”</a:t>
            </a:r>
          </a:p>
        </p:txBody>
      </p:sp>
      <p:sp>
        <p:nvSpPr>
          <p:cNvPr id="4" name="Slide Number Placeholder 3"/>
          <p:cNvSpPr>
            <a:spLocks noGrp="1"/>
          </p:cNvSpPr>
          <p:nvPr>
            <p:ph type="sldNum" sz="quarter" idx="5"/>
          </p:nvPr>
        </p:nvSpPr>
        <p:spPr/>
        <p:txBody>
          <a:bodyPr/>
          <a:lstStyle/>
          <a:p>
            <a:fld id="{01309972-ABF1-4EAE-85CF-6762C805A221}" type="slidenum">
              <a:rPr lang="en-US" smtClean="0"/>
              <a:t>1</a:t>
            </a:fld>
            <a:endParaRPr lang="en-US"/>
          </a:p>
        </p:txBody>
      </p:sp>
      <p:sp>
        <p:nvSpPr>
          <p:cNvPr id="5" name="Date Placeholder 4">
            <a:extLst>
              <a:ext uri="{FF2B5EF4-FFF2-40B4-BE49-F238E27FC236}">
                <a16:creationId xmlns:a16="http://schemas.microsoft.com/office/drawing/2014/main" id="{DAFB94DC-1E41-C308-C003-F74131179300}"/>
              </a:ext>
            </a:extLst>
          </p:cNvPr>
          <p:cNvSpPr>
            <a:spLocks noGrp="1"/>
          </p:cNvSpPr>
          <p:nvPr>
            <p:ph type="dt" idx="1"/>
          </p:nvPr>
        </p:nvSpPr>
        <p:spPr/>
        <p:txBody>
          <a:bodyPr/>
          <a:lstStyle/>
          <a:p>
            <a:r>
              <a:rPr lang="en-US"/>
              <a:t>10/27/2024 am</a:t>
            </a:r>
          </a:p>
        </p:txBody>
      </p:sp>
      <p:sp>
        <p:nvSpPr>
          <p:cNvPr id="6" name="Footer Placeholder 5">
            <a:extLst>
              <a:ext uri="{FF2B5EF4-FFF2-40B4-BE49-F238E27FC236}">
                <a16:creationId xmlns:a16="http://schemas.microsoft.com/office/drawing/2014/main" id="{FCA1AEA9-AB89-B2D2-774F-770ECDEB91A6}"/>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214219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3948A7-57A1-6C43-5940-9DEA7A52191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7EA2EE9-B7A9-6651-C458-EDFE7323274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6A752F-F944-9D41-94DE-1731C5F1A388}"/>
              </a:ext>
            </a:extLst>
          </p:cNvPr>
          <p:cNvSpPr>
            <a:spLocks noGrp="1"/>
          </p:cNvSpPr>
          <p:nvPr>
            <p:ph type="body" idx="1"/>
          </p:nvPr>
        </p:nvSpPr>
        <p:spPr/>
        <p:txBody>
          <a:bodyPr/>
          <a:lstStyle/>
          <a:p>
            <a:endParaRPr lang="en-US" b="0" dirty="0"/>
          </a:p>
        </p:txBody>
      </p:sp>
      <p:sp>
        <p:nvSpPr>
          <p:cNvPr id="4" name="Slide Number Placeholder 3">
            <a:extLst>
              <a:ext uri="{FF2B5EF4-FFF2-40B4-BE49-F238E27FC236}">
                <a16:creationId xmlns:a16="http://schemas.microsoft.com/office/drawing/2014/main" id="{C3F82018-F74C-1BA2-2AAC-5A96C2046498}"/>
              </a:ext>
            </a:extLst>
          </p:cNvPr>
          <p:cNvSpPr>
            <a:spLocks noGrp="1"/>
          </p:cNvSpPr>
          <p:nvPr>
            <p:ph type="sldNum" sz="quarter" idx="5"/>
          </p:nvPr>
        </p:nvSpPr>
        <p:spPr/>
        <p:txBody>
          <a:bodyPr/>
          <a:lstStyle/>
          <a:p>
            <a:pPr defTabSz="495256"/>
            <a:fld id="{01309972-ABF1-4EAE-85CF-6762C805A221}" type="slidenum">
              <a:rPr lang="en-US">
                <a:solidFill>
                  <a:prstClr val="black"/>
                </a:solidFill>
                <a:latin typeface="Aptos" panose="02110004020202020204"/>
              </a:rPr>
              <a:pPr defTabSz="495256"/>
              <a:t>10</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4CAA580F-F0DA-1361-FC43-415082B48AD3}"/>
              </a:ext>
            </a:extLst>
          </p:cNvPr>
          <p:cNvSpPr>
            <a:spLocks noGrp="1"/>
          </p:cNvSpPr>
          <p:nvPr>
            <p:ph type="dt" idx="1"/>
          </p:nvPr>
        </p:nvSpPr>
        <p:spPr/>
        <p:txBody>
          <a:bodyPr/>
          <a:lstStyle/>
          <a:p>
            <a:r>
              <a:rPr lang="en-US"/>
              <a:t>10/27/2024 am</a:t>
            </a:r>
          </a:p>
        </p:txBody>
      </p:sp>
      <p:sp>
        <p:nvSpPr>
          <p:cNvPr id="6" name="Footer Placeholder 5">
            <a:extLst>
              <a:ext uri="{FF2B5EF4-FFF2-40B4-BE49-F238E27FC236}">
                <a16:creationId xmlns:a16="http://schemas.microsoft.com/office/drawing/2014/main" id="{184EF99F-114F-A5B3-5062-D747FE47B85A}"/>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8114380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092FAA-DC03-C88E-BE5C-40511AFD018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F6E452-3991-A139-6891-F9C28BA67EE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E9E843F-0076-C464-A10B-45EAE6DBE862}"/>
              </a:ext>
            </a:extLst>
          </p:cNvPr>
          <p:cNvSpPr>
            <a:spLocks noGrp="1"/>
          </p:cNvSpPr>
          <p:nvPr>
            <p:ph type="body" idx="1"/>
          </p:nvPr>
        </p:nvSpPr>
        <p:spPr/>
        <p:txBody>
          <a:bodyPr/>
          <a:lstStyle/>
          <a:p>
            <a:r>
              <a:rPr lang="en-US" b="1" dirty="0"/>
              <a:t>Nehemiah 2:18</a:t>
            </a:r>
            <a:r>
              <a:rPr lang="en-US" b="0" dirty="0"/>
              <a:t> – “And I told them of </a:t>
            </a:r>
            <a:r>
              <a:rPr lang="en-US" b="1" dirty="0"/>
              <a:t>the hand of my God that had been upon me for good</a:t>
            </a:r>
            <a:r>
              <a:rPr lang="en-US" b="0" dirty="0"/>
              <a:t>, and also of the words that the king had spoken to me. And they said, ‘Let us rise up and build.’ So they strengthened their hands for the good work.”</a:t>
            </a:r>
          </a:p>
          <a:p>
            <a:endParaRPr lang="en-US" b="0" dirty="0"/>
          </a:p>
          <a:p>
            <a:r>
              <a:rPr lang="en-US" b="1" dirty="0"/>
              <a:t>I Samuel 5:6</a:t>
            </a:r>
            <a:r>
              <a:rPr lang="en-US" b="0" dirty="0"/>
              <a:t> – “</a:t>
            </a:r>
            <a:r>
              <a:rPr lang="en-US" b="1" dirty="0"/>
              <a:t>The hand of the Lord was heavy against the people of Ashdod</a:t>
            </a:r>
            <a:r>
              <a:rPr lang="en-US" b="0" dirty="0"/>
              <a:t>, and he terrified and afflicted them with tumors, both Ashdod and its territory.”</a:t>
            </a:r>
          </a:p>
        </p:txBody>
      </p:sp>
      <p:sp>
        <p:nvSpPr>
          <p:cNvPr id="4" name="Slide Number Placeholder 3">
            <a:extLst>
              <a:ext uri="{FF2B5EF4-FFF2-40B4-BE49-F238E27FC236}">
                <a16:creationId xmlns:a16="http://schemas.microsoft.com/office/drawing/2014/main" id="{DD6BC1C8-2485-0634-0E13-50DE84BD3FDB}"/>
              </a:ext>
            </a:extLst>
          </p:cNvPr>
          <p:cNvSpPr>
            <a:spLocks noGrp="1"/>
          </p:cNvSpPr>
          <p:nvPr>
            <p:ph type="sldNum" sz="quarter" idx="5"/>
          </p:nvPr>
        </p:nvSpPr>
        <p:spPr/>
        <p:txBody>
          <a:bodyPr/>
          <a:lstStyle/>
          <a:p>
            <a:pPr defTabSz="495256"/>
            <a:fld id="{01309972-ABF1-4EAE-85CF-6762C805A221}" type="slidenum">
              <a:rPr lang="en-US">
                <a:solidFill>
                  <a:prstClr val="black"/>
                </a:solidFill>
                <a:latin typeface="Aptos" panose="02110004020202020204"/>
              </a:rPr>
              <a:pPr defTabSz="495256"/>
              <a:t>11</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59188DCE-7BC0-E9AE-6AF1-C207BC9D166C}"/>
              </a:ext>
            </a:extLst>
          </p:cNvPr>
          <p:cNvSpPr>
            <a:spLocks noGrp="1"/>
          </p:cNvSpPr>
          <p:nvPr>
            <p:ph type="dt" idx="1"/>
          </p:nvPr>
        </p:nvSpPr>
        <p:spPr/>
        <p:txBody>
          <a:bodyPr/>
          <a:lstStyle/>
          <a:p>
            <a:r>
              <a:rPr lang="en-US"/>
              <a:t>10/27/2024 am</a:t>
            </a:r>
          </a:p>
        </p:txBody>
      </p:sp>
      <p:sp>
        <p:nvSpPr>
          <p:cNvPr id="6" name="Footer Placeholder 5">
            <a:extLst>
              <a:ext uri="{FF2B5EF4-FFF2-40B4-BE49-F238E27FC236}">
                <a16:creationId xmlns:a16="http://schemas.microsoft.com/office/drawing/2014/main" id="{AC07E288-48AD-1044-BE58-E3C9D2C5E5C1}"/>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0898482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6E44CF-9B2C-9165-9321-81AF53640CA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02D5BC6-1B50-F7FF-9D82-29C41531699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42556D8-1D1B-CEFA-DCA6-4F3717C35309}"/>
              </a:ext>
            </a:extLst>
          </p:cNvPr>
          <p:cNvSpPr>
            <a:spLocks noGrp="1"/>
          </p:cNvSpPr>
          <p:nvPr>
            <p:ph type="body" idx="1"/>
          </p:nvPr>
        </p:nvSpPr>
        <p:spPr/>
        <p:txBody>
          <a:bodyPr/>
          <a:lstStyle/>
          <a:p>
            <a:endParaRPr lang="en-US" b="0" dirty="0"/>
          </a:p>
        </p:txBody>
      </p:sp>
      <p:sp>
        <p:nvSpPr>
          <p:cNvPr id="4" name="Slide Number Placeholder 3">
            <a:extLst>
              <a:ext uri="{FF2B5EF4-FFF2-40B4-BE49-F238E27FC236}">
                <a16:creationId xmlns:a16="http://schemas.microsoft.com/office/drawing/2014/main" id="{E346836D-0393-610D-EAFD-A70BC1A5A149}"/>
              </a:ext>
            </a:extLst>
          </p:cNvPr>
          <p:cNvSpPr>
            <a:spLocks noGrp="1"/>
          </p:cNvSpPr>
          <p:nvPr>
            <p:ph type="sldNum" sz="quarter" idx="5"/>
          </p:nvPr>
        </p:nvSpPr>
        <p:spPr/>
        <p:txBody>
          <a:bodyPr/>
          <a:lstStyle/>
          <a:p>
            <a:pPr defTabSz="495256"/>
            <a:fld id="{01309972-ABF1-4EAE-85CF-6762C805A221}" type="slidenum">
              <a:rPr lang="en-US">
                <a:solidFill>
                  <a:prstClr val="black"/>
                </a:solidFill>
                <a:latin typeface="Aptos" panose="02110004020202020204"/>
              </a:rPr>
              <a:pPr defTabSz="495256"/>
              <a:t>12</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ED599996-91FE-A52A-C753-F7549E70BFA5}"/>
              </a:ext>
            </a:extLst>
          </p:cNvPr>
          <p:cNvSpPr>
            <a:spLocks noGrp="1"/>
          </p:cNvSpPr>
          <p:nvPr>
            <p:ph type="dt" idx="1"/>
          </p:nvPr>
        </p:nvSpPr>
        <p:spPr/>
        <p:txBody>
          <a:bodyPr/>
          <a:lstStyle/>
          <a:p>
            <a:r>
              <a:rPr lang="en-US"/>
              <a:t>10/27/2024 am</a:t>
            </a:r>
          </a:p>
        </p:txBody>
      </p:sp>
      <p:sp>
        <p:nvSpPr>
          <p:cNvPr id="6" name="Footer Placeholder 5">
            <a:extLst>
              <a:ext uri="{FF2B5EF4-FFF2-40B4-BE49-F238E27FC236}">
                <a16:creationId xmlns:a16="http://schemas.microsoft.com/office/drawing/2014/main" id="{58772900-83B6-D6FD-C396-A162E3D7F031}"/>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4123944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James 1:21</a:t>
            </a:r>
            <a:r>
              <a:rPr lang="en-US" b="0" dirty="0"/>
              <a:t> – “Therefore put away all filthiness and rampant wickedness and </a:t>
            </a:r>
            <a:r>
              <a:rPr lang="en-US" b="1" dirty="0"/>
              <a:t>receive with meekness the implanted word</a:t>
            </a:r>
            <a:r>
              <a:rPr lang="en-US" b="0" dirty="0"/>
              <a:t>, which is able to save your souls.”</a:t>
            </a:r>
          </a:p>
          <a:p>
            <a:endParaRPr lang="en-US" b="0" dirty="0"/>
          </a:p>
          <a:p>
            <a:r>
              <a:rPr lang="en-US" b="1" dirty="0"/>
              <a:t>Hebrews 11:6</a:t>
            </a:r>
            <a:r>
              <a:rPr lang="en-US" b="0" dirty="0"/>
              <a:t> – “And without faith it is impossible to please him, for whoever would draw near to God must </a:t>
            </a:r>
            <a:r>
              <a:rPr lang="en-US" b="1" dirty="0"/>
              <a:t>believe that he exists and that he rewards those who seek him</a:t>
            </a:r>
            <a:r>
              <a:rPr lang="en-US" b="0" dirty="0"/>
              <a:t>.”</a:t>
            </a:r>
          </a:p>
        </p:txBody>
      </p:sp>
      <p:sp>
        <p:nvSpPr>
          <p:cNvPr id="4" name="Slide Number Placeholder 3"/>
          <p:cNvSpPr>
            <a:spLocks noGrp="1"/>
          </p:cNvSpPr>
          <p:nvPr>
            <p:ph type="sldNum" sz="quarter" idx="5"/>
          </p:nvPr>
        </p:nvSpPr>
        <p:spPr/>
        <p:txBody>
          <a:bodyPr/>
          <a:lstStyle/>
          <a:p>
            <a:pPr defTabSz="2504449" fontAlgn="base">
              <a:spcBef>
                <a:spcPct val="0"/>
              </a:spcBef>
              <a:spcAft>
                <a:spcPct val="0"/>
              </a:spcAft>
              <a:defRPr/>
            </a:pPr>
            <a:fld id="{3AF42B02-11F3-4BD2-B2E3-53F42D06C240}" type="slidenum">
              <a:rPr lang="en-US" altLang="en-US" sz="3400">
                <a:solidFill>
                  <a:prstClr val="black"/>
                </a:solidFill>
                <a:latin typeface="Arial" panose="020B0604020202020204" pitchFamily="34" charset="0"/>
              </a:rPr>
              <a:pPr defTabSz="2504449" fontAlgn="base">
                <a:spcBef>
                  <a:spcPct val="0"/>
                </a:spcBef>
                <a:spcAft>
                  <a:spcPct val="0"/>
                </a:spcAft>
                <a:defRPr/>
              </a:pPr>
              <a:t>13</a:t>
            </a:fld>
            <a:endParaRPr lang="en-US" altLang="en-US" sz="3400">
              <a:solidFill>
                <a:prstClr val="black"/>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2504449" fontAlgn="base">
              <a:spcBef>
                <a:spcPct val="0"/>
              </a:spcBef>
              <a:spcAft>
                <a:spcPct val="0"/>
              </a:spcAft>
              <a:defRPr/>
            </a:pPr>
            <a:r>
              <a:rPr lang="en-US" altLang="en-US" sz="3400">
                <a:solidFill>
                  <a:prstClr val="black"/>
                </a:solidFill>
                <a:latin typeface="Arial" panose="020B0604020202020204" pitchFamily="34" charset="0"/>
              </a:rPr>
              <a:t>10/27/2024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2504449" fontAlgn="base">
              <a:spcBef>
                <a:spcPct val="0"/>
              </a:spcBef>
              <a:spcAft>
                <a:spcPct val="0"/>
              </a:spcAft>
              <a:defRPr/>
            </a:pPr>
            <a:r>
              <a:rPr lang="en-US" altLang="en-US" sz="3400">
                <a:solidFill>
                  <a:prstClr val="black"/>
                </a:solidFill>
                <a:latin typeface="Arial" panose="020B0604020202020204" pitchFamily="34" charset="0"/>
              </a:rPr>
              <a:t>Richard Lidh</a:t>
            </a:r>
          </a:p>
        </p:txBody>
      </p:sp>
    </p:spTree>
    <p:extLst>
      <p:ext uri="{BB962C8B-B14F-4D97-AF65-F5344CB8AC3E}">
        <p14:creationId xmlns:p14="http://schemas.microsoft.com/office/powerpoint/2010/main" val="36224942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3:19</a:t>
            </a:r>
            <a:r>
              <a:rPr lang="en-US" dirty="0"/>
              <a:t> – “</a:t>
            </a:r>
            <a:r>
              <a:rPr lang="en-US" b="1" dirty="0"/>
              <a:t>Repent</a:t>
            </a:r>
            <a:r>
              <a:rPr lang="en-US" dirty="0"/>
              <a:t> therefore, and </a:t>
            </a:r>
            <a:r>
              <a:rPr lang="en-US" b="1" dirty="0"/>
              <a:t>turn again</a:t>
            </a:r>
            <a:r>
              <a:rPr lang="en-US" dirty="0"/>
              <a:t>, that your sins may be blotted out”</a:t>
            </a:r>
            <a:endParaRPr lang="en-US" b="0" dirty="0"/>
          </a:p>
          <a:p>
            <a:endParaRPr lang="en-US" b="0" dirty="0"/>
          </a:p>
          <a:p>
            <a:r>
              <a:rPr lang="en-US" b="1" dirty="0"/>
              <a:t>Romans 10:9-10</a:t>
            </a:r>
            <a:r>
              <a:rPr lang="en-US" b="0" dirty="0"/>
              <a:t> – “9 because, if you </a:t>
            </a:r>
            <a:r>
              <a:rPr lang="en-US" b="1" dirty="0"/>
              <a:t>confess with your mouth</a:t>
            </a:r>
            <a:r>
              <a:rPr lang="en-US" b="0" dirty="0"/>
              <a:t> that Jesus is Lord and believe in your heart that God raised him from the dead, you will be saved. 10 For with the heart one believes and is justified, and </a:t>
            </a:r>
            <a:r>
              <a:rPr lang="en-US" b="1" dirty="0"/>
              <a:t>with the mouth one confesses and is saved</a:t>
            </a:r>
            <a:r>
              <a:rPr lang="en-US" b="0" dirty="0"/>
              <a:t>.”</a:t>
            </a:r>
          </a:p>
        </p:txBody>
      </p:sp>
      <p:sp>
        <p:nvSpPr>
          <p:cNvPr id="4" name="Slide Number Placeholder 3"/>
          <p:cNvSpPr>
            <a:spLocks noGrp="1"/>
          </p:cNvSpPr>
          <p:nvPr>
            <p:ph type="sldNum" sz="quarter" idx="5"/>
          </p:nvPr>
        </p:nvSpPr>
        <p:spPr/>
        <p:txBody>
          <a:bodyPr/>
          <a:lstStyle/>
          <a:p>
            <a:pPr defTabSz="2504449" fontAlgn="base">
              <a:spcBef>
                <a:spcPct val="0"/>
              </a:spcBef>
              <a:spcAft>
                <a:spcPct val="0"/>
              </a:spcAft>
              <a:defRPr/>
            </a:pPr>
            <a:fld id="{3AF42B02-11F3-4BD2-B2E3-53F42D06C240}" type="slidenum">
              <a:rPr lang="en-US" altLang="en-US" sz="3400">
                <a:latin typeface="Arial" panose="020B0604020202020204" pitchFamily="34" charset="0"/>
              </a:rPr>
              <a:pPr defTabSz="2504449" fontAlgn="base">
                <a:spcBef>
                  <a:spcPct val="0"/>
                </a:spcBef>
                <a:spcAft>
                  <a:spcPct val="0"/>
                </a:spcAft>
                <a:defRPr/>
              </a:pPr>
              <a:t>14</a:t>
            </a:fld>
            <a:endParaRPr lang="en-US" altLang="en-US" sz="3400">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2504449" fontAlgn="base">
              <a:spcBef>
                <a:spcPct val="0"/>
              </a:spcBef>
              <a:spcAft>
                <a:spcPct val="0"/>
              </a:spcAft>
              <a:defRPr/>
            </a:pPr>
            <a:r>
              <a:rPr lang="en-US" altLang="en-US" sz="3400">
                <a:latin typeface="Arial" panose="020B0604020202020204" pitchFamily="34" charset="0"/>
              </a:rPr>
              <a:t>10/27/2024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2504449" fontAlgn="base">
              <a:spcBef>
                <a:spcPct val="0"/>
              </a:spcBef>
              <a:spcAft>
                <a:spcPct val="0"/>
              </a:spcAft>
              <a:defRPr/>
            </a:pPr>
            <a:r>
              <a:rPr lang="en-US" altLang="en-US" sz="3400">
                <a:latin typeface="Arial" panose="020B0604020202020204" pitchFamily="34" charset="0"/>
              </a:rPr>
              <a:t>Richard Lidh</a:t>
            </a:r>
          </a:p>
        </p:txBody>
      </p:sp>
    </p:spTree>
    <p:extLst>
      <p:ext uri="{BB962C8B-B14F-4D97-AF65-F5344CB8AC3E}">
        <p14:creationId xmlns:p14="http://schemas.microsoft.com/office/powerpoint/2010/main" val="21865562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2:38</a:t>
            </a:r>
            <a:r>
              <a:rPr lang="en-US" dirty="0"/>
              <a:t> – “And Peter said to them, ‘Repent and </a:t>
            </a:r>
            <a:r>
              <a:rPr lang="en-US" b="1" dirty="0"/>
              <a:t>be baptized every one of you in the name of Jesus Christ for the forgiveness of your sins</a:t>
            </a:r>
            <a:r>
              <a:rPr lang="en-US" dirty="0"/>
              <a:t>, and you will receive the gift of the Holy Spirit.’”</a:t>
            </a:r>
          </a:p>
          <a:p>
            <a:endParaRPr lang="en-US" dirty="0"/>
          </a:p>
          <a:p>
            <a:pPr defTabSz="2313429">
              <a:defRPr/>
            </a:pPr>
            <a:r>
              <a:rPr lang="en-US" b="1" dirty="0"/>
              <a:t>Hebrews 3:12-14</a:t>
            </a:r>
            <a:r>
              <a:rPr lang="en-US" b="0" dirty="0"/>
              <a:t> – “12 Take care, brothers, lest there be in any of you an evil, unbelieving heart, leading you to </a:t>
            </a:r>
            <a:r>
              <a:rPr lang="en-US" b="1" dirty="0"/>
              <a:t>fall away from the living God</a:t>
            </a:r>
            <a:r>
              <a:rPr lang="en-US" b="0" dirty="0"/>
              <a:t>. 13 But exhort one another every day, as long as it is called ‘today, that none of you may be hardened by the deceitfulness of sin. 14 For we share in Christ, if indeed we </a:t>
            </a:r>
            <a:r>
              <a:rPr lang="en-US" b="1" dirty="0"/>
              <a:t>hold our original confidence firm to the end</a:t>
            </a:r>
            <a:r>
              <a:rPr lang="en-US" b="0" dirty="0"/>
              <a:t>.”</a:t>
            </a:r>
          </a:p>
        </p:txBody>
      </p:sp>
      <p:sp>
        <p:nvSpPr>
          <p:cNvPr id="4" name="Slide Number Placeholder 3"/>
          <p:cNvSpPr>
            <a:spLocks noGrp="1"/>
          </p:cNvSpPr>
          <p:nvPr>
            <p:ph type="sldNum" sz="quarter" idx="5"/>
          </p:nvPr>
        </p:nvSpPr>
        <p:spPr/>
        <p:txBody>
          <a:bodyPr/>
          <a:lstStyle/>
          <a:p>
            <a:pPr defTabSz="2504449" fontAlgn="base">
              <a:spcBef>
                <a:spcPct val="0"/>
              </a:spcBef>
              <a:spcAft>
                <a:spcPct val="0"/>
              </a:spcAft>
              <a:defRPr/>
            </a:pPr>
            <a:fld id="{3AF42B02-11F3-4BD2-B2E3-53F42D06C240}" type="slidenum">
              <a:rPr lang="en-US" altLang="en-US" sz="3400">
                <a:latin typeface="Arial" panose="020B0604020202020204" pitchFamily="34" charset="0"/>
              </a:rPr>
              <a:pPr defTabSz="2504449" fontAlgn="base">
                <a:spcBef>
                  <a:spcPct val="0"/>
                </a:spcBef>
                <a:spcAft>
                  <a:spcPct val="0"/>
                </a:spcAft>
                <a:defRPr/>
              </a:pPr>
              <a:t>15</a:t>
            </a:fld>
            <a:endParaRPr lang="en-US" altLang="en-US" sz="3400">
              <a:latin typeface="Arial" panose="020B0604020202020204" pitchFamily="34" charset="0"/>
            </a:endParaRPr>
          </a:p>
        </p:txBody>
      </p:sp>
      <p:sp>
        <p:nvSpPr>
          <p:cNvPr id="5" name="Date Placeholder 4">
            <a:extLst>
              <a:ext uri="{FF2B5EF4-FFF2-40B4-BE49-F238E27FC236}">
                <a16:creationId xmlns:a16="http://schemas.microsoft.com/office/drawing/2014/main" id="{DF30FF1B-8FE9-6927-438C-DFBECD80BA0F}"/>
              </a:ext>
            </a:extLst>
          </p:cNvPr>
          <p:cNvSpPr>
            <a:spLocks noGrp="1"/>
          </p:cNvSpPr>
          <p:nvPr>
            <p:ph type="dt" idx="1"/>
          </p:nvPr>
        </p:nvSpPr>
        <p:spPr/>
        <p:txBody>
          <a:bodyPr/>
          <a:lstStyle/>
          <a:p>
            <a:pPr defTabSz="2504449" fontAlgn="base">
              <a:spcBef>
                <a:spcPct val="0"/>
              </a:spcBef>
              <a:spcAft>
                <a:spcPct val="0"/>
              </a:spcAft>
              <a:defRPr/>
            </a:pPr>
            <a:r>
              <a:rPr lang="en-US" altLang="en-US" sz="3400">
                <a:latin typeface="Arial" panose="020B0604020202020204" pitchFamily="34" charset="0"/>
              </a:rPr>
              <a:t>10/27/2024 am</a:t>
            </a:r>
          </a:p>
        </p:txBody>
      </p:sp>
      <p:sp>
        <p:nvSpPr>
          <p:cNvPr id="6" name="Footer Placeholder 5">
            <a:extLst>
              <a:ext uri="{FF2B5EF4-FFF2-40B4-BE49-F238E27FC236}">
                <a16:creationId xmlns:a16="http://schemas.microsoft.com/office/drawing/2014/main" id="{7CA4DBCE-2CE4-6CD6-D2A0-254BEA4BD8E1}"/>
              </a:ext>
            </a:extLst>
          </p:cNvPr>
          <p:cNvSpPr>
            <a:spLocks noGrp="1"/>
          </p:cNvSpPr>
          <p:nvPr>
            <p:ph type="ftr" sz="quarter" idx="4"/>
          </p:nvPr>
        </p:nvSpPr>
        <p:spPr/>
        <p:txBody>
          <a:bodyPr/>
          <a:lstStyle/>
          <a:p>
            <a:pPr defTabSz="2504449" fontAlgn="base">
              <a:spcBef>
                <a:spcPct val="0"/>
              </a:spcBef>
              <a:spcAft>
                <a:spcPct val="0"/>
              </a:spcAft>
              <a:defRPr/>
            </a:pPr>
            <a:r>
              <a:rPr lang="en-US" altLang="en-US" sz="3400">
                <a:latin typeface="Arial" panose="020B0604020202020204" pitchFamily="34" charset="0"/>
              </a:rPr>
              <a:t>Richard Lidh</a:t>
            </a:r>
          </a:p>
        </p:txBody>
      </p:sp>
    </p:spTree>
    <p:extLst>
      <p:ext uri="{BB962C8B-B14F-4D97-AF65-F5344CB8AC3E}">
        <p14:creationId xmlns:p14="http://schemas.microsoft.com/office/powerpoint/2010/main" val="8004863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Ezra 7:6-28</a:t>
            </a:r>
            <a:r>
              <a:rPr lang="en-US" dirty="0"/>
              <a:t> – “… 6 this Ezra went up from Babylonia. He was a scribe skilled in the Law of Moses that the Lord the God of Israel had given, and </a:t>
            </a:r>
            <a:r>
              <a:rPr lang="en-US" b="1" dirty="0"/>
              <a:t>the king granted him all that he asked</a:t>
            </a:r>
            <a:r>
              <a:rPr lang="en-US" dirty="0"/>
              <a:t>, </a:t>
            </a:r>
            <a:r>
              <a:rPr lang="en-US" b="1" dirty="0"/>
              <a:t>for the hand of the Lord his God was on him</a:t>
            </a:r>
            <a:r>
              <a:rPr lang="en-US" dirty="0"/>
              <a:t>. 7 And there went up also to Jerusalem, in the seventh year of Artaxerxes the king, some of the people of Israel, and some of the priests and Levites, the singers and gatekeepers, and the temple servants. 8 And he came to Jerusalem in the fifth month, which was in the seventh year of the king. 9 For on the first day of the first month he began to go up from Babylonia, and on the first day of the fifth month he came to Jerusalem, for the good hand of his God was on him. 10 For Ezra had set his heart to study the Law of the Lord, and to do it and to teach his statutes and rules in Israel. 11 This is a copy of the letter that King Artaxerxes gave to Ezra the priest, the scribe, a man learned in matters of the commandments of the Lord and his statutes for Israel: 12 "Artaxerxes, king of kings, to Ezra the priest, the scribe of the Law of the God of heaven. Peace. And now 13 I make a decree that </a:t>
            </a:r>
            <a:r>
              <a:rPr lang="en-US" b="1" dirty="0"/>
              <a:t>anyone of the people of Israel</a:t>
            </a:r>
            <a:r>
              <a:rPr lang="en-US" dirty="0"/>
              <a:t> or their priests or Levites in my kingdom, who freely offers to </a:t>
            </a:r>
            <a:r>
              <a:rPr lang="en-US" b="1" dirty="0"/>
              <a:t>go to Jerusalem</a:t>
            </a:r>
            <a:r>
              <a:rPr lang="en-US" dirty="0"/>
              <a:t>, </a:t>
            </a:r>
            <a:r>
              <a:rPr lang="en-US" b="1" dirty="0"/>
              <a:t>may go with you</a:t>
            </a:r>
            <a:r>
              <a:rPr lang="en-US" dirty="0"/>
              <a:t>. 14 For you are sent by the king and his seven counselors to make inquiries about Judah and Jerusalem according to the Law of your God, which is in your hand, 15 and also to </a:t>
            </a:r>
            <a:r>
              <a:rPr lang="en-US" b="1" dirty="0"/>
              <a:t>carry the silver and gold that the king and his counselors have freely offered to the God of Israel</a:t>
            </a:r>
            <a:r>
              <a:rPr lang="en-US" dirty="0"/>
              <a:t>, whose dwelling is in Jerusalem, 16 with all the silver and gold that you shall find in the whole province of Babylonia, and with the freewill offerings of the people and the priests, vowed willingly for the house of their God that is in Jerusalem. 17 </a:t>
            </a:r>
            <a:r>
              <a:rPr lang="en-US" b="1" dirty="0"/>
              <a:t>With this money</a:t>
            </a:r>
            <a:r>
              <a:rPr lang="en-US" dirty="0"/>
              <a:t>, then, you shall with all diligence </a:t>
            </a:r>
            <a:r>
              <a:rPr lang="en-US" b="1" dirty="0"/>
              <a:t>buy bulls, rams, and lambs</a:t>
            </a:r>
            <a:r>
              <a:rPr lang="en-US" dirty="0"/>
              <a:t>, with their grain offerings and their drink offerings, and you shall offer them on the altar of the house of your God that is in Jerusalem. 18 </a:t>
            </a:r>
            <a:r>
              <a:rPr lang="en-US" b="1" dirty="0"/>
              <a:t>Whatever seems good to you</a:t>
            </a:r>
            <a:r>
              <a:rPr lang="en-US" dirty="0"/>
              <a:t> and your brothers to do with the rest of the silver and gold, you may do, according to the will of your God. 19 The vessels that have been given you for the service of the house of your God, you shall deliver before the God of Jerusalem. 20 And whatever else is required for the house of your God, which it falls to you to provide, you may provide it out of the king's treasury. 21 "And I, Artaxerxes the king, make a decree to all the treasurers in the province Beyond the River: Whatever Ezra the priest, the scribe of the Law of the God of heaven, requires of you, let it be done with all diligence, 22 up to 100 talents of silver, 100 </a:t>
            </a:r>
            <a:r>
              <a:rPr lang="en-US" dirty="0" err="1"/>
              <a:t>cors</a:t>
            </a:r>
            <a:r>
              <a:rPr lang="en-US" dirty="0"/>
              <a:t> of wheat, 100 baths of wine, 100 baths of oil, and salt without prescribing how much. 23 Whatever is decreed by the God of heaven, </a:t>
            </a:r>
            <a:r>
              <a:rPr lang="en-US" b="1" dirty="0"/>
              <a:t>let it be done in full for the house of the God of heaven</a:t>
            </a:r>
            <a:r>
              <a:rPr lang="en-US" dirty="0"/>
              <a:t>, lest his wrath be against the realm of the king and his sons. 24 We also notify you that it shall not be lawful to impose tribute, custom, or toll on anyone of the priests, the Levites, the singers, the doorkeepers, the temple servants, or other servants of this house of God. 25 "And you, Ezra, according to the wisdom of your God that is in your hand, appoint magistrates and judges who may judge all the people in the province Beyond the River, all such as know the laws of your God. And those who do not know them, you shall teach. 26 Whoever will not obey the law of your God and the law of the king, let judgment be strictly executed on him, whether for death or for banishment or for confiscation of his goods or for imprisonment.“ 27 Blessed be the Lord, the God of our fathers, who put such a thing as this into the heart of the king, to beautify the house of the Lord that is in Jerusalem, 28 and who extended to me his steadfast love before the king and his counselors, and before all the king's mighty officers. I took courage, for </a:t>
            </a:r>
            <a:r>
              <a:rPr lang="en-US" b="1" dirty="0"/>
              <a:t>the hand of the Lord my God was on me</a:t>
            </a:r>
            <a:r>
              <a:rPr lang="en-US" dirty="0"/>
              <a:t>, and I gathered leading men from Israel to go up with me.”</a:t>
            </a:r>
          </a:p>
        </p:txBody>
      </p:sp>
      <p:sp>
        <p:nvSpPr>
          <p:cNvPr id="4" name="Slide Number Placeholder 3"/>
          <p:cNvSpPr>
            <a:spLocks noGrp="1"/>
          </p:cNvSpPr>
          <p:nvPr>
            <p:ph type="sldNum" sz="quarter" idx="5"/>
          </p:nvPr>
        </p:nvSpPr>
        <p:spPr/>
        <p:txBody>
          <a:bodyPr/>
          <a:lstStyle/>
          <a:p>
            <a:fld id="{01309972-ABF1-4EAE-85CF-6762C805A221}" type="slidenum">
              <a:rPr lang="en-US" smtClean="0"/>
              <a:t>2</a:t>
            </a:fld>
            <a:endParaRPr lang="en-US"/>
          </a:p>
        </p:txBody>
      </p:sp>
      <p:sp>
        <p:nvSpPr>
          <p:cNvPr id="5" name="Date Placeholder 4">
            <a:extLst>
              <a:ext uri="{FF2B5EF4-FFF2-40B4-BE49-F238E27FC236}">
                <a16:creationId xmlns:a16="http://schemas.microsoft.com/office/drawing/2014/main" id="{AA7022B6-B7CB-9E85-2C58-DA6180E25878}"/>
              </a:ext>
            </a:extLst>
          </p:cNvPr>
          <p:cNvSpPr>
            <a:spLocks noGrp="1"/>
          </p:cNvSpPr>
          <p:nvPr>
            <p:ph type="dt" idx="1"/>
          </p:nvPr>
        </p:nvSpPr>
        <p:spPr/>
        <p:txBody>
          <a:bodyPr/>
          <a:lstStyle/>
          <a:p>
            <a:r>
              <a:rPr lang="en-US"/>
              <a:t>10/27/2024 am</a:t>
            </a:r>
          </a:p>
        </p:txBody>
      </p:sp>
      <p:sp>
        <p:nvSpPr>
          <p:cNvPr id="6" name="Footer Placeholder 5">
            <a:extLst>
              <a:ext uri="{FF2B5EF4-FFF2-40B4-BE49-F238E27FC236}">
                <a16:creationId xmlns:a16="http://schemas.microsoft.com/office/drawing/2014/main" id="{50016A20-9493-75C8-0327-2F53F30F3AF6}"/>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8411794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2C6655-BFDD-D22E-3FF7-9C67BE79222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64FDB8C-38C2-576B-1532-ED5F56CDE2C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4D41AAE-5CDF-A671-0427-7F424FDAD737}"/>
              </a:ext>
            </a:extLst>
          </p:cNvPr>
          <p:cNvSpPr>
            <a:spLocks noGrp="1"/>
          </p:cNvSpPr>
          <p:nvPr>
            <p:ph type="body" idx="1"/>
          </p:nvPr>
        </p:nvSpPr>
        <p:spPr/>
        <p:txBody>
          <a:bodyPr/>
          <a:lstStyle/>
          <a:p>
            <a:r>
              <a:rPr lang="en-US" b="1" dirty="0"/>
              <a:t>Ezra 7:6-28</a:t>
            </a:r>
            <a:r>
              <a:rPr lang="en-US" dirty="0"/>
              <a:t> – “… 6 this Ezra went up from Babylonia. He was a scribe skilled in the Law of Moses that the Lord the God of Israel had given, and </a:t>
            </a:r>
            <a:r>
              <a:rPr lang="en-US" b="1" dirty="0"/>
              <a:t>the king granted him all that he asked</a:t>
            </a:r>
            <a:r>
              <a:rPr lang="en-US" dirty="0"/>
              <a:t>, </a:t>
            </a:r>
            <a:r>
              <a:rPr lang="en-US" b="1" dirty="0"/>
              <a:t>for the hand of the Lord his God was on him</a:t>
            </a:r>
            <a:r>
              <a:rPr lang="en-US" dirty="0"/>
              <a:t>. 7 And there went up also to Jerusalem, in the seventh year of Artaxerxes the king, some of the people of Israel, and some of the priests and Levites, the singers and gatekeepers, and the temple servants. 8 And he came to Jerusalem in the fifth month, which was in the seventh year of the king. 9 For on the first day of the first month he began to go up from Babylonia, and on the first day of the fifth month he came to Jerusalem, for the good hand of his God was on him. 10 For Ezra had set his heart to study the Law of the Lord, and to do it and to teach his statutes and rules in Israel. 11 This is a copy of the letter that King Artaxerxes gave to Ezra the priest, the scribe, a man learned in matters of the commandments of the Lord and his statutes for Israel: 12 "Artaxerxes, king of kings, to Ezra the priest, the scribe of the Law of the God of heaven. Peace. And now 13 I make a decree that </a:t>
            </a:r>
            <a:r>
              <a:rPr lang="en-US" b="1" dirty="0"/>
              <a:t>anyone of the people of Israel</a:t>
            </a:r>
            <a:r>
              <a:rPr lang="en-US" dirty="0"/>
              <a:t> or their priests or Levites in my kingdom, who freely offers to </a:t>
            </a:r>
            <a:r>
              <a:rPr lang="en-US" b="1" dirty="0"/>
              <a:t>go to Jerusalem</a:t>
            </a:r>
            <a:r>
              <a:rPr lang="en-US" dirty="0"/>
              <a:t>, </a:t>
            </a:r>
            <a:r>
              <a:rPr lang="en-US" b="1" dirty="0"/>
              <a:t>may go with you</a:t>
            </a:r>
            <a:r>
              <a:rPr lang="en-US" dirty="0"/>
              <a:t>. 14 For you are sent by the king and his seven counselors to make inquiries about Judah and Jerusalem according to the Law of your God, which is in your hand, 15 and also to </a:t>
            </a:r>
            <a:r>
              <a:rPr lang="en-US" b="1" dirty="0"/>
              <a:t>carry the silver and gold that the king and his counselors have freely offered to the God of Israel</a:t>
            </a:r>
            <a:r>
              <a:rPr lang="en-US" dirty="0"/>
              <a:t>, whose dwelling is in Jerusalem, 16 with all the silver and gold that you shall find in the whole province of Babylonia, and with the freewill offerings of the people and the priests, vowed willingly for the house of their God that is in Jerusalem. 17 </a:t>
            </a:r>
            <a:r>
              <a:rPr lang="en-US" b="1" dirty="0"/>
              <a:t>With this money</a:t>
            </a:r>
            <a:r>
              <a:rPr lang="en-US" dirty="0"/>
              <a:t>, then, you shall with all diligence </a:t>
            </a:r>
            <a:r>
              <a:rPr lang="en-US" b="1" dirty="0"/>
              <a:t>buy bulls, rams, and lambs</a:t>
            </a:r>
            <a:r>
              <a:rPr lang="en-US" dirty="0"/>
              <a:t>, with their grain offerings and their drink offerings, and you shall offer them on the altar of the house of your God that is in Jerusalem. 18 Whatever seems good to you and your brothers to do with the rest of the silver and gold, you may do, according to the will of your God. 19 The vessels that have been given you for the service of the house of your God, you shall deliver before the God of Jerusalem. 20 And whatever else is required for the house of your God, which it falls to you to provide, you may provide it out of the king's treasury. 21 "And I, Artaxerxes the king, make a decree to all the treasurers in the province Beyond the River: Whatever Ezra the priest, the scribe of the Law of the God of heaven, requires of you, let it be done with all diligence, 22 up to 100 talents of silver, 100 </a:t>
            </a:r>
            <a:r>
              <a:rPr lang="en-US" dirty="0" err="1"/>
              <a:t>cors</a:t>
            </a:r>
            <a:r>
              <a:rPr lang="en-US" dirty="0"/>
              <a:t> of wheat, 100 baths of wine, 100 baths of oil, and salt without prescribing how much. 23 Whatever is decreed by the God of heaven, let it be done in full for the house of the God of heaven, lest his wrath be against the realm of the king and his sons. 24 We also notify you that </a:t>
            </a:r>
            <a:r>
              <a:rPr lang="en-US" b="1" dirty="0"/>
              <a:t>it shall not be lawful to impose tribute, custom, or toll</a:t>
            </a:r>
            <a:r>
              <a:rPr lang="en-US" dirty="0"/>
              <a:t> on anyone of the priests, the Levites, the singers, the doorkeepers, the temple servants, or other servants of this house of God. 25 "And you, Ezra, according to the wisdom of your God that is in your hand, </a:t>
            </a:r>
            <a:r>
              <a:rPr lang="en-US" b="1" dirty="0"/>
              <a:t>appoint magistrates and judges</a:t>
            </a:r>
            <a:r>
              <a:rPr lang="en-US" dirty="0"/>
              <a:t> who may judge all the people in the province Beyond the River, all such as know the laws of your God. And those who do not know them, you shall teach. 26 Whoever will not obey the law of your God and the law of the king, let judgment be strictly executed on him, whether for death or for banishment or for confiscation of his goods or for imprisonment.“ 27 Blessed be the Lord, the God of our fathers, </a:t>
            </a:r>
            <a:r>
              <a:rPr lang="en-US" b="1" dirty="0"/>
              <a:t>who put such a thing as this into the heart of the king</a:t>
            </a:r>
            <a:r>
              <a:rPr lang="en-US" dirty="0"/>
              <a:t>, to beautify the house of the Lord that is in Jerusalem, 28 and who extended to me his steadfast love before the king and his counselors, and before all the king's mighty officers. I took courage, for </a:t>
            </a:r>
            <a:r>
              <a:rPr lang="en-US" b="1" dirty="0"/>
              <a:t>the hand of the Lord my God was on me</a:t>
            </a:r>
            <a:r>
              <a:rPr lang="en-US" dirty="0"/>
              <a:t>, and I gathered leading men from Israel to go up with me.”</a:t>
            </a:r>
          </a:p>
        </p:txBody>
      </p:sp>
      <p:sp>
        <p:nvSpPr>
          <p:cNvPr id="4" name="Slide Number Placeholder 3">
            <a:extLst>
              <a:ext uri="{FF2B5EF4-FFF2-40B4-BE49-F238E27FC236}">
                <a16:creationId xmlns:a16="http://schemas.microsoft.com/office/drawing/2014/main" id="{E2D143E7-D80A-43F5-9534-824B378E1F18}"/>
              </a:ext>
            </a:extLst>
          </p:cNvPr>
          <p:cNvSpPr>
            <a:spLocks noGrp="1"/>
          </p:cNvSpPr>
          <p:nvPr>
            <p:ph type="sldNum" sz="quarter" idx="5"/>
          </p:nvPr>
        </p:nvSpPr>
        <p:spPr/>
        <p:txBody>
          <a:bodyPr/>
          <a:lstStyle/>
          <a:p>
            <a:pPr defTabSz="495256"/>
            <a:fld id="{01309972-ABF1-4EAE-85CF-6762C805A221}" type="slidenum">
              <a:rPr lang="en-US">
                <a:solidFill>
                  <a:prstClr val="black"/>
                </a:solidFill>
                <a:latin typeface="Aptos" panose="02110004020202020204"/>
              </a:rPr>
              <a:pPr defTabSz="495256"/>
              <a:t>3</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2BD6C6C5-E533-E030-29DD-320F62B198F9}"/>
              </a:ext>
            </a:extLst>
          </p:cNvPr>
          <p:cNvSpPr>
            <a:spLocks noGrp="1"/>
          </p:cNvSpPr>
          <p:nvPr>
            <p:ph type="dt" idx="1"/>
          </p:nvPr>
        </p:nvSpPr>
        <p:spPr/>
        <p:txBody>
          <a:bodyPr/>
          <a:lstStyle/>
          <a:p>
            <a:r>
              <a:rPr lang="en-US"/>
              <a:t>10/27/2024 am</a:t>
            </a:r>
          </a:p>
        </p:txBody>
      </p:sp>
      <p:sp>
        <p:nvSpPr>
          <p:cNvPr id="6" name="Footer Placeholder 5">
            <a:extLst>
              <a:ext uri="{FF2B5EF4-FFF2-40B4-BE49-F238E27FC236}">
                <a16:creationId xmlns:a16="http://schemas.microsoft.com/office/drawing/2014/main" id="{9E832059-20BF-CD5B-5718-B5A6F9820BEE}"/>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756945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Ezra 8:15-32 – “15 I gathered them to the river that runs to Ahava, and there we camped three days. As I reviewed the people and the priests, I found there none of the sons of Levi. 16 Then I sent for Eliezer, Ariel, Shemaiah, Elnathan, </a:t>
            </a:r>
            <a:r>
              <a:rPr lang="en-US" dirty="0" err="1"/>
              <a:t>Jarib</a:t>
            </a:r>
            <a:r>
              <a:rPr lang="en-US" dirty="0"/>
              <a:t>, Elnathan, Nathan, Zechariah, and </a:t>
            </a:r>
            <a:r>
              <a:rPr lang="en-US" dirty="0" err="1"/>
              <a:t>Meshullam</a:t>
            </a:r>
            <a:r>
              <a:rPr lang="en-US" dirty="0"/>
              <a:t>, leading men, and for </a:t>
            </a:r>
            <a:r>
              <a:rPr lang="en-US" dirty="0" err="1"/>
              <a:t>Joiarib</a:t>
            </a:r>
            <a:r>
              <a:rPr lang="en-US" dirty="0"/>
              <a:t> and Elnathan, who were men of insight, 17 and sent them to Iddo, the leading man at the place </a:t>
            </a:r>
            <a:r>
              <a:rPr lang="en-US" dirty="0" err="1"/>
              <a:t>Casiphia</a:t>
            </a:r>
            <a:r>
              <a:rPr lang="en-US" dirty="0"/>
              <a:t>, telling them what to say to Iddo and his brothers and the temple servants at the place </a:t>
            </a:r>
            <a:r>
              <a:rPr lang="en-US" dirty="0" err="1"/>
              <a:t>Casiphia</a:t>
            </a:r>
            <a:r>
              <a:rPr lang="en-US" dirty="0"/>
              <a:t>, namely, to </a:t>
            </a:r>
            <a:r>
              <a:rPr lang="en-US" b="1" dirty="0"/>
              <a:t>send us ministers for the house of our God</a:t>
            </a:r>
            <a:r>
              <a:rPr lang="en-US" dirty="0"/>
              <a:t>. 18 And </a:t>
            </a:r>
            <a:r>
              <a:rPr lang="en-US" b="1" dirty="0"/>
              <a:t>by the good hand of our God on us</a:t>
            </a:r>
            <a:r>
              <a:rPr lang="en-US" dirty="0"/>
              <a:t>, they brought us a man of discretion, of the sons of </a:t>
            </a:r>
            <a:r>
              <a:rPr lang="en-US" dirty="0" err="1"/>
              <a:t>Mahli</a:t>
            </a:r>
            <a:r>
              <a:rPr lang="en-US" dirty="0"/>
              <a:t> the son of Levi, son of Israel, namely </a:t>
            </a:r>
            <a:r>
              <a:rPr lang="en-US" dirty="0" err="1"/>
              <a:t>Sherebiah</a:t>
            </a:r>
            <a:r>
              <a:rPr lang="en-US" dirty="0"/>
              <a:t> </a:t>
            </a:r>
            <a:r>
              <a:rPr lang="en-US" b="1" dirty="0"/>
              <a:t>with his sons and kinsmen, 18</a:t>
            </a:r>
            <a:r>
              <a:rPr lang="en-US" dirty="0"/>
              <a:t>; 19 also </a:t>
            </a:r>
            <a:r>
              <a:rPr lang="en-US" dirty="0" err="1"/>
              <a:t>Hashabiah</a:t>
            </a:r>
            <a:r>
              <a:rPr lang="en-US" dirty="0"/>
              <a:t>, and with him </a:t>
            </a:r>
            <a:r>
              <a:rPr lang="en-US" dirty="0" err="1"/>
              <a:t>Jeshaiah</a:t>
            </a:r>
            <a:r>
              <a:rPr lang="en-US" dirty="0"/>
              <a:t> of the sons of Merari, with </a:t>
            </a:r>
            <a:r>
              <a:rPr lang="en-US" b="1" dirty="0"/>
              <a:t>his kinsmen and their sons, 20; 20 besides 220 of the temple servants</a:t>
            </a:r>
            <a:r>
              <a:rPr lang="en-US" dirty="0"/>
              <a:t>, whom David and his officials had set apart to attend the Levites. These were all mentioned by name. 21 Then I proclaimed a fast there, at the river Ahava, that we might humble ourselves before our God, to seek from him a safe journey for ourselves, our children, and all our goods. 22 For I was ashamed to ask the king for a band of soldiers and horsemen to protect us against the enemy on our way, since we had told the king, "The hand of our God is for good on all who seek him, and the power of his wrath is against all who forsake him." 23 So we fasted and implored our God for this, and he listened to our entreaty. 24 Then I set apart twelve of the leading priests: </a:t>
            </a:r>
            <a:r>
              <a:rPr lang="en-US" dirty="0" err="1"/>
              <a:t>Sherebiah</a:t>
            </a:r>
            <a:r>
              <a:rPr lang="en-US" dirty="0"/>
              <a:t>, </a:t>
            </a:r>
            <a:r>
              <a:rPr lang="en-US" dirty="0" err="1"/>
              <a:t>Hashabiah</a:t>
            </a:r>
            <a:r>
              <a:rPr lang="en-US" dirty="0"/>
              <a:t>, and ten of their kinsmen with them. 25 And I weighed out to them the silver and the gold and the vessels, the offering for the house of our God that the king and his counselors and his lords and all Israel there present had offered. 26 I weighed out into their hand 650 talents of silver, and silver vessels worth 200 talents, and 100 talents of gold, 27 20 bowls of gold worth 1,000 darics, and two vessels of fine bright bronze as precious as gold. 28 And I said to them, "You are holy to the Lord, and the vessels are holy, and the silver and the gold are a freewill offering to the Lord, the God of your fathers. 29 Guard them and keep them until you weigh them before the chief priests and the Levites and the heads of fathers' houses in Israel at Jerusalem, within the chambers of the house of the Lord." 30 So the priests and the Levites took over the weight of the silver and the gold and the vessels, to bring them to Jerusalem, to the house of our God. 31 Then we departed from the river Ahava on the twelfth day of the first month, to go to Jerusalem. The hand of our God was on us, and he delivered us from the hand of the enemy and from ambushes by the way. 32 We came to Jerusalem, and there we remained three days.”</a:t>
            </a:r>
          </a:p>
        </p:txBody>
      </p:sp>
      <p:sp>
        <p:nvSpPr>
          <p:cNvPr id="4" name="Slide Number Placeholder 3"/>
          <p:cNvSpPr>
            <a:spLocks noGrp="1"/>
          </p:cNvSpPr>
          <p:nvPr>
            <p:ph type="sldNum" sz="quarter" idx="5"/>
          </p:nvPr>
        </p:nvSpPr>
        <p:spPr/>
        <p:txBody>
          <a:bodyPr/>
          <a:lstStyle/>
          <a:p>
            <a:fld id="{01309972-ABF1-4EAE-85CF-6762C805A221}" type="slidenum">
              <a:rPr lang="en-US" smtClean="0"/>
              <a:t>4</a:t>
            </a:fld>
            <a:endParaRPr lang="en-US"/>
          </a:p>
        </p:txBody>
      </p:sp>
      <p:sp>
        <p:nvSpPr>
          <p:cNvPr id="5" name="Date Placeholder 4">
            <a:extLst>
              <a:ext uri="{FF2B5EF4-FFF2-40B4-BE49-F238E27FC236}">
                <a16:creationId xmlns:a16="http://schemas.microsoft.com/office/drawing/2014/main" id="{7D251E10-434B-A7A3-8D89-E1ECD950F62D}"/>
              </a:ext>
            </a:extLst>
          </p:cNvPr>
          <p:cNvSpPr>
            <a:spLocks noGrp="1"/>
          </p:cNvSpPr>
          <p:nvPr>
            <p:ph type="dt" idx="1"/>
          </p:nvPr>
        </p:nvSpPr>
        <p:spPr/>
        <p:txBody>
          <a:bodyPr/>
          <a:lstStyle/>
          <a:p>
            <a:r>
              <a:rPr lang="en-US"/>
              <a:t>10/27/2024 am</a:t>
            </a:r>
          </a:p>
        </p:txBody>
      </p:sp>
      <p:sp>
        <p:nvSpPr>
          <p:cNvPr id="6" name="Footer Placeholder 5">
            <a:extLst>
              <a:ext uri="{FF2B5EF4-FFF2-40B4-BE49-F238E27FC236}">
                <a16:creationId xmlns:a16="http://schemas.microsoft.com/office/drawing/2014/main" id="{146C140B-3B3E-8387-BEE4-C2A7D82A4663}"/>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9897915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F35B4A-1D7B-470C-CD3C-6DB84FA0203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B40C139-2784-DB00-0EA7-DB0996D57BF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8237CF2-7602-8276-F7C3-D72F324B4B03}"/>
              </a:ext>
            </a:extLst>
          </p:cNvPr>
          <p:cNvSpPr>
            <a:spLocks noGrp="1"/>
          </p:cNvSpPr>
          <p:nvPr>
            <p:ph type="body" idx="1"/>
          </p:nvPr>
        </p:nvSpPr>
        <p:spPr/>
        <p:txBody>
          <a:bodyPr/>
          <a:lstStyle/>
          <a:p>
            <a:r>
              <a:rPr lang="en-US" dirty="0"/>
              <a:t>Ezra 8:15-32 – “15 I gathered them to the river that runs to Ahava, and there we camped three days. As I reviewed the people and the priests, I found there none of the sons of Levi. 16 Then I sent for Eliezer, Ariel, Shemaiah, Elnathan, </a:t>
            </a:r>
            <a:r>
              <a:rPr lang="en-US" dirty="0" err="1"/>
              <a:t>Jarib</a:t>
            </a:r>
            <a:r>
              <a:rPr lang="en-US" dirty="0"/>
              <a:t>, Elnathan, Nathan, Zechariah, and </a:t>
            </a:r>
            <a:r>
              <a:rPr lang="en-US" dirty="0" err="1"/>
              <a:t>Meshullam</a:t>
            </a:r>
            <a:r>
              <a:rPr lang="en-US" dirty="0"/>
              <a:t>, leading men, and for </a:t>
            </a:r>
            <a:r>
              <a:rPr lang="en-US" dirty="0" err="1"/>
              <a:t>Joiarib</a:t>
            </a:r>
            <a:r>
              <a:rPr lang="en-US" dirty="0"/>
              <a:t> and Elnathan, who were men of insight, 17 and sent them to Iddo, the leading man at the place </a:t>
            </a:r>
            <a:r>
              <a:rPr lang="en-US" dirty="0" err="1"/>
              <a:t>Casiphia</a:t>
            </a:r>
            <a:r>
              <a:rPr lang="en-US" dirty="0"/>
              <a:t>, telling them what to say to Iddo and his brothers and the temple servants at the place </a:t>
            </a:r>
            <a:r>
              <a:rPr lang="en-US" dirty="0" err="1"/>
              <a:t>Casiphia</a:t>
            </a:r>
            <a:r>
              <a:rPr lang="en-US" dirty="0"/>
              <a:t>, namely, to </a:t>
            </a:r>
            <a:r>
              <a:rPr lang="en-US" b="1" dirty="0"/>
              <a:t>send us ministers for the house of our God</a:t>
            </a:r>
            <a:r>
              <a:rPr lang="en-US" dirty="0"/>
              <a:t>. 18 And by the good hand of our God on us, they brought us a man of discretion, of the sons of </a:t>
            </a:r>
            <a:r>
              <a:rPr lang="en-US" dirty="0" err="1"/>
              <a:t>Mahli</a:t>
            </a:r>
            <a:r>
              <a:rPr lang="en-US" dirty="0"/>
              <a:t> the son of Levi, son of Israel, namely </a:t>
            </a:r>
            <a:r>
              <a:rPr lang="en-US" dirty="0" err="1"/>
              <a:t>Sherebiah</a:t>
            </a:r>
            <a:r>
              <a:rPr lang="en-US" dirty="0"/>
              <a:t> with his sons and kinsmen, 18; 19 also </a:t>
            </a:r>
            <a:r>
              <a:rPr lang="en-US" dirty="0" err="1"/>
              <a:t>Hashabiah</a:t>
            </a:r>
            <a:r>
              <a:rPr lang="en-US" dirty="0"/>
              <a:t>, and with him </a:t>
            </a:r>
            <a:r>
              <a:rPr lang="en-US" dirty="0" err="1"/>
              <a:t>Jeshaiah</a:t>
            </a:r>
            <a:r>
              <a:rPr lang="en-US" dirty="0"/>
              <a:t> of the sons of Merari, with </a:t>
            </a:r>
            <a:r>
              <a:rPr lang="en-US" b="1" dirty="0"/>
              <a:t>his kinsmen and their sons, 20; 20 besides 220 of the temple servants</a:t>
            </a:r>
            <a:r>
              <a:rPr lang="en-US" dirty="0"/>
              <a:t>, whom David and his officials had set apart to attend the Levites. These were all mentioned by name. 21 Then I proclaimed a fast there, at the river Ahava, that we might humble ourselves before our God, to seek from him a safe journey for ourselves, our children, and all our goods. 22 For </a:t>
            </a:r>
            <a:r>
              <a:rPr lang="en-US" b="1" dirty="0"/>
              <a:t>I was ashamed to ask the king for a band of soldiers</a:t>
            </a:r>
            <a:r>
              <a:rPr lang="en-US" dirty="0"/>
              <a:t> and horsemen to protect us against the enemy on our way, since we had told the king, "The hand of our God is for good on all who seek him, and the power of his wrath is against all who forsake him." 23 So </a:t>
            </a:r>
            <a:r>
              <a:rPr lang="en-US" b="1" dirty="0"/>
              <a:t>we fasted and implored our God for this, and he listened to our entreaty</a:t>
            </a:r>
            <a:r>
              <a:rPr lang="en-US" dirty="0"/>
              <a:t>. 24 Then I set apart twelve of the leading priests: </a:t>
            </a:r>
            <a:r>
              <a:rPr lang="en-US" dirty="0" err="1"/>
              <a:t>Sherebiah</a:t>
            </a:r>
            <a:r>
              <a:rPr lang="en-US" dirty="0"/>
              <a:t>, </a:t>
            </a:r>
            <a:r>
              <a:rPr lang="en-US" dirty="0" err="1"/>
              <a:t>Hashabiah</a:t>
            </a:r>
            <a:r>
              <a:rPr lang="en-US" dirty="0"/>
              <a:t>, and ten of their kinsmen with them. 25 And I weighed out to them the silver and the gold and the vessels, the offering for the house of our God that the king and his counselors and his lords and all Israel there present had offered. 26 I weighed out into their hand 650 talents of silver, and silver vessels worth 200 talents, and 100 talents of gold, 27 20 bowls of gold worth 1,000 darics, and two vessels of fine bright bronze as precious as gold. 28 And I said to them, "You are holy to the Lord, and the vessels are holy, and the silver and the gold are a freewill offering to the Lord, the God of your fathers. 29 Guard them and keep them until you weigh them before the chief priests and the Levites and the heads of fathers' houses in Israel at Jerusalem, within the chambers of the house of the Lord." 30 So the priests and the Levites took over the weight of the silver and the gold and the vessels, to bring them to Jerusalem, to the house of our God. 31 Then we departed from the river Ahava on the twelfth day of the first month, to go to Jerusalem. The hand of our God was on us, </a:t>
            </a:r>
            <a:r>
              <a:rPr lang="en-US" b="1" dirty="0"/>
              <a:t>and he delivered us from the hand of the enemy and from ambushes by the way</a:t>
            </a:r>
            <a:r>
              <a:rPr lang="en-US" dirty="0"/>
              <a:t>. 32 We came to Jerusalem, and there we remained three days.”</a:t>
            </a:r>
          </a:p>
        </p:txBody>
      </p:sp>
      <p:sp>
        <p:nvSpPr>
          <p:cNvPr id="4" name="Slide Number Placeholder 3">
            <a:extLst>
              <a:ext uri="{FF2B5EF4-FFF2-40B4-BE49-F238E27FC236}">
                <a16:creationId xmlns:a16="http://schemas.microsoft.com/office/drawing/2014/main" id="{54480338-9901-A7EB-E7AA-6B9AFCB16082}"/>
              </a:ext>
            </a:extLst>
          </p:cNvPr>
          <p:cNvSpPr>
            <a:spLocks noGrp="1"/>
          </p:cNvSpPr>
          <p:nvPr>
            <p:ph type="sldNum" sz="quarter" idx="5"/>
          </p:nvPr>
        </p:nvSpPr>
        <p:spPr/>
        <p:txBody>
          <a:bodyPr/>
          <a:lstStyle/>
          <a:p>
            <a:pPr defTabSz="495256"/>
            <a:fld id="{01309972-ABF1-4EAE-85CF-6762C805A221}" type="slidenum">
              <a:rPr lang="en-US">
                <a:solidFill>
                  <a:prstClr val="black"/>
                </a:solidFill>
                <a:latin typeface="Aptos" panose="02110004020202020204"/>
              </a:rPr>
              <a:pPr defTabSz="495256"/>
              <a:t>5</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7372333B-C600-27B7-9C17-6338158E7D83}"/>
              </a:ext>
            </a:extLst>
          </p:cNvPr>
          <p:cNvSpPr>
            <a:spLocks noGrp="1"/>
          </p:cNvSpPr>
          <p:nvPr>
            <p:ph type="dt" idx="1"/>
          </p:nvPr>
        </p:nvSpPr>
        <p:spPr/>
        <p:txBody>
          <a:bodyPr/>
          <a:lstStyle/>
          <a:p>
            <a:r>
              <a:rPr lang="en-US"/>
              <a:t>10/27/2024 am</a:t>
            </a:r>
          </a:p>
        </p:txBody>
      </p:sp>
      <p:sp>
        <p:nvSpPr>
          <p:cNvPr id="6" name="Footer Placeholder 5">
            <a:extLst>
              <a:ext uri="{FF2B5EF4-FFF2-40B4-BE49-F238E27FC236}">
                <a16:creationId xmlns:a16="http://schemas.microsoft.com/office/drawing/2014/main" id="{9B670A96-006D-3B95-B3F7-E88BDE3A596B}"/>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224678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Ezra 7:9-10</a:t>
            </a:r>
            <a:r>
              <a:rPr lang="en-US" dirty="0"/>
              <a:t> – “9 For on the first day of the first month he began to go up from Babylonia, and on the first day of the fifth month he came to Jerusalem, for the good hand of his God was on him. 10 </a:t>
            </a:r>
            <a:r>
              <a:rPr lang="en-US" b="1" dirty="0"/>
              <a:t>For Ezra had set his heart</a:t>
            </a:r>
            <a:r>
              <a:rPr lang="en-US" dirty="0"/>
              <a:t> </a:t>
            </a:r>
            <a:r>
              <a:rPr lang="en-US" b="1" dirty="0"/>
              <a:t>to study the Law of the Lord</a:t>
            </a:r>
            <a:r>
              <a:rPr lang="en-US" dirty="0"/>
              <a:t>, and </a:t>
            </a:r>
            <a:r>
              <a:rPr lang="en-US" b="1" dirty="0"/>
              <a:t>to do it</a:t>
            </a:r>
            <a:r>
              <a:rPr lang="en-US" dirty="0"/>
              <a:t> and </a:t>
            </a:r>
            <a:r>
              <a:rPr lang="en-US" b="1" dirty="0"/>
              <a:t>to teach his statutes and rules in Israel</a:t>
            </a:r>
            <a:r>
              <a:rPr lang="en-US" dirty="0"/>
              <a:t>.”</a:t>
            </a:r>
          </a:p>
          <a:p>
            <a:endParaRPr lang="en-US" dirty="0"/>
          </a:p>
          <a:p>
            <a:r>
              <a:rPr lang="en-US" b="1" dirty="0"/>
              <a:t>II Timothy 2:21</a:t>
            </a:r>
            <a:r>
              <a:rPr lang="en-US" dirty="0"/>
              <a:t> – “Therefore, if anyone cleanses himself from what is dishonorable, he will be a vessel for honorable use, set apart as holy, </a:t>
            </a:r>
            <a:r>
              <a:rPr lang="en-US" b="1" dirty="0"/>
              <a:t>useful to the master of the house, ready for every good work</a:t>
            </a:r>
            <a:r>
              <a:rPr lang="en-US" dirty="0"/>
              <a:t>.”</a:t>
            </a:r>
          </a:p>
        </p:txBody>
      </p:sp>
      <p:sp>
        <p:nvSpPr>
          <p:cNvPr id="4" name="Slide Number Placeholder 3"/>
          <p:cNvSpPr>
            <a:spLocks noGrp="1"/>
          </p:cNvSpPr>
          <p:nvPr>
            <p:ph type="sldNum" sz="quarter" idx="5"/>
          </p:nvPr>
        </p:nvSpPr>
        <p:spPr/>
        <p:txBody>
          <a:bodyPr/>
          <a:lstStyle/>
          <a:p>
            <a:fld id="{01309972-ABF1-4EAE-85CF-6762C805A221}" type="slidenum">
              <a:rPr lang="en-US" smtClean="0"/>
              <a:t>6</a:t>
            </a:fld>
            <a:endParaRPr lang="en-US"/>
          </a:p>
        </p:txBody>
      </p:sp>
      <p:sp>
        <p:nvSpPr>
          <p:cNvPr id="5" name="Date Placeholder 4">
            <a:extLst>
              <a:ext uri="{FF2B5EF4-FFF2-40B4-BE49-F238E27FC236}">
                <a16:creationId xmlns:a16="http://schemas.microsoft.com/office/drawing/2014/main" id="{BE4ABC8D-FD7E-C8B2-0688-ACF83C4160EC}"/>
              </a:ext>
            </a:extLst>
          </p:cNvPr>
          <p:cNvSpPr>
            <a:spLocks noGrp="1"/>
          </p:cNvSpPr>
          <p:nvPr>
            <p:ph type="dt" idx="1"/>
          </p:nvPr>
        </p:nvSpPr>
        <p:spPr/>
        <p:txBody>
          <a:bodyPr/>
          <a:lstStyle/>
          <a:p>
            <a:r>
              <a:rPr lang="en-US"/>
              <a:t>10/27/2024 am</a:t>
            </a:r>
          </a:p>
        </p:txBody>
      </p:sp>
      <p:sp>
        <p:nvSpPr>
          <p:cNvPr id="6" name="Footer Placeholder 5">
            <a:extLst>
              <a:ext uri="{FF2B5EF4-FFF2-40B4-BE49-F238E27FC236}">
                <a16:creationId xmlns:a16="http://schemas.microsoft.com/office/drawing/2014/main" id="{153D995F-8AA1-2D13-4A63-28F7AC29C015}"/>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9128031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C2987F-3D91-3A6F-B2C8-CC5D63760A7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CF7B478-CE1D-63D8-13E1-43D25697D30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AA990D1-A621-9EC5-5CA5-855EA72F3CCF}"/>
              </a:ext>
            </a:extLst>
          </p:cNvPr>
          <p:cNvSpPr>
            <a:spLocks noGrp="1"/>
          </p:cNvSpPr>
          <p:nvPr>
            <p:ph type="body" idx="1"/>
          </p:nvPr>
        </p:nvSpPr>
        <p:spPr/>
        <p:txBody>
          <a:bodyPr/>
          <a:lstStyle/>
          <a:p>
            <a:r>
              <a:rPr lang="en-US" b="1" dirty="0"/>
              <a:t>Ezra 8:21-31</a:t>
            </a:r>
            <a:r>
              <a:rPr lang="en-US" b="0" dirty="0"/>
              <a:t> – “</a:t>
            </a:r>
            <a:r>
              <a:rPr lang="en-US" dirty="0"/>
              <a:t>21 Then </a:t>
            </a:r>
            <a:r>
              <a:rPr lang="en-US" b="1" dirty="0"/>
              <a:t>I proclaimed a fast</a:t>
            </a:r>
            <a:r>
              <a:rPr lang="en-US" dirty="0"/>
              <a:t> there, at the river Ahava, that we might humble ourselves before our God, </a:t>
            </a:r>
            <a:r>
              <a:rPr lang="en-US" b="1" dirty="0"/>
              <a:t>to seek from him</a:t>
            </a:r>
            <a:r>
              <a:rPr lang="en-US" dirty="0"/>
              <a:t> a safe journey for ourselves, our children, and all our goods. </a:t>
            </a:r>
            <a:r>
              <a:rPr lang="en-US" b="0" dirty="0"/>
              <a:t>22 For I was ashamed to ask the king for a band of soldiers and horsemen to protect us against the enemy on our way, since we had told the king, "</a:t>
            </a:r>
            <a:r>
              <a:rPr lang="en-US" b="1" dirty="0"/>
              <a:t>The hand of our God is for good</a:t>
            </a:r>
            <a:r>
              <a:rPr lang="en-US" b="0" dirty="0"/>
              <a:t> on all who seek him, and the power of his wrath is against all who forsake him." 23 </a:t>
            </a:r>
            <a:r>
              <a:rPr lang="en-US" b="1" dirty="0"/>
              <a:t>So we fasted and implored our God</a:t>
            </a:r>
            <a:r>
              <a:rPr lang="en-US" b="0" dirty="0"/>
              <a:t> for this, and he listened to our entreaty. 24 Then I set apart twelve of the leading priests: </a:t>
            </a:r>
            <a:r>
              <a:rPr lang="en-US" b="0" dirty="0" err="1"/>
              <a:t>Sherebiah</a:t>
            </a:r>
            <a:r>
              <a:rPr lang="en-US" b="0" dirty="0"/>
              <a:t>, </a:t>
            </a:r>
            <a:r>
              <a:rPr lang="en-US" b="0" dirty="0" err="1"/>
              <a:t>Hashabiah</a:t>
            </a:r>
            <a:r>
              <a:rPr lang="en-US" b="0" dirty="0"/>
              <a:t>, and ten of their kinsmen with them. 25 And I weighed out to them the silver and the gold and the vessels, the offering for the house of our God that the king and his counselors and his lords and all Israel there present had offered. 26 I weighed out into their hand 650 talents of silver, and silver vessels worth 200 talents, and 100 talents of gold, 27 20 bowls of gold worth 1,000 darics, and two vessels of fine bright bronze as precious as gold. 28 And I said to them, "You are holy to the Lord, and the vessels are holy, and the silver and the gold are a freewill offering to the Lord, the God of your fathers. 29 Guard them and keep them until you weigh them before the chief priests and the Levites and the heads of fathers' houses in Israel at Jerusalem, within the chambers of the house of the Lord." 30 So the priests and the Levites took over the weight of the silver and the gold and the vessels, to bring them to Jerusalem, to the house of our God. 31 Then we departed from the river Ahava on the twelfth day of the first month, to go to Jerusalem. The hand of our God was on us, and he delivered us from the hand of the enemy and from ambushes by the way.</a:t>
            </a:r>
          </a:p>
          <a:p>
            <a:endParaRPr lang="en-US" b="0" dirty="0"/>
          </a:p>
          <a:p>
            <a:r>
              <a:rPr lang="en-US" b="1" dirty="0"/>
              <a:t>Hebrews 11:6</a:t>
            </a:r>
            <a:r>
              <a:rPr lang="en-US" b="0" dirty="0"/>
              <a:t> – “And without faith it is impossible to please him, for whoever would draw near to God must believe that he exists and that </a:t>
            </a:r>
            <a:r>
              <a:rPr lang="en-US" b="1" dirty="0"/>
              <a:t>he rewards those who seek him</a:t>
            </a:r>
            <a:r>
              <a:rPr lang="en-US" b="0" dirty="0"/>
              <a:t>.”</a:t>
            </a:r>
          </a:p>
        </p:txBody>
      </p:sp>
      <p:sp>
        <p:nvSpPr>
          <p:cNvPr id="4" name="Slide Number Placeholder 3">
            <a:extLst>
              <a:ext uri="{FF2B5EF4-FFF2-40B4-BE49-F238E27FC236}">
                <a16:creationId xmlns:a16="http://schemas.microsoft.com/office/drawing/2014/main" id="{3199FFBC-EBA8-5F3B-CC1E-C7C3A8DCAC0C}"/>
              </a:ext>
            </a:extLst>
          </p:cNvPr>
          <p:cNvSpPr>
            <a:spLocks noGrp="1"/>
          </p:cNvSpPr>
          <p:nvPr>
            <p:ph type="sldNum" sz="quarter" idx="5"/>
          </p:nvPr>
        </p:nvSpPr>
        <p:spPr/>
        <p:txBody>
          <a:bodyPr/>
          <a:lstStyle/>
          <a:p>
            <a:pPr defTabSz="495256"/>
            <a:fld id="{01309972-ABF1-4EAE-85CF-6762C805A221}" type="slidenum">
              <a:rPr lang="en-US">
                <a:solidFill>
                  <a:prstClr val="black"/>
                </a:solidFill>
                <a:latin typeface="Aptos" panose="02110004020202020204"/>
              </a:rPr>
              <a:pPr defTabSz="495256"/>
              <a:t>7</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F419818E-66CC-389F-C534-D8BCB49F9B3A}"/>
              </a:ext>
            </a:extLst>
          </p:cNvPr>
          <p:cNvSpPr>
            <a:spLocks noGrp="1"/>
          </p:cNvSpPr>
          <p:nvPr>
            <p:ph type="dt" idx="1"/>
          </p:nvPr>
        </p:nvSpPr>
        <p:spPr/>
        <p:txBody>
          <a:bodyPr/>
          <a:lstStyle/>
          <a:p>
            <a:r>
              <a:rPr lang="en-US"/>
              <a:t>10/27/2024 am</a:t>
            </a:r>
          </a:p>
        </p:txBody>
      </p:sp>
      <p:sp>
        <p:nvSpPr>
          <p:cNvPr id="6" name="Footer Placeholder 5">
            <a:extLst>
              <a:ext uri="{FF2B5EF4-FFF2-40B4-BE49-F238E27FC236}">
                <a16:creationId xmlns:a16="http://schemas.microsoft.com/office/drawing/2014/main" id="{8561F830-15A2-B0CA-5817-2E1C6414E220}"/>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283075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45535A-DDB4-AF59-68E0-E10A492B8D2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B22CF7F-0AB5-4A2E-CB60-FE2708B303D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1D346A0-E30A-2EE2-3ACB-9B7489887A63}"/>
              </a:ext>
            </a:extLst>
          </p:cNvPr>
          <p:cNvSpPr>
            <a:spLocks noGrp="1"/>
          </p:cNvSpPr>
          <p:nvPr>
            <p:ph type="body" idx="1"/>
          </p:nvPr>
        </p:nvSpPr>
        <p:spPr/>
        <p:txBody>
          <a:bodyPr/>
          <a:lstStyle/>
          <a:p>
            <a:r>
              <a:rPr lang="en-US" b="1" dirty="0"/>
              <a:t>Ezra 8:31</a:t>
            </a:r>
            <a:r>
              <a:rPr lang="en-US" b="0" dirty="0"/>
              <a:t> – “Then we departed from the river Ahava on the twelfth day of the first month, to go to Jerusalem. The hand of our God was on us, and </a:t>
            </a:r>
            <a:r>
              <a:rPr lang="en-US" b="1" dirty="0"/>
              <a:t>he delivered us from the hand of the enemy and from ambushes by the way</a:t>
            </a:r>
            <a:r>
              <a:rPr lang="en-US" b="0" dirty="0"/>
              <a:t>.”</a:t>
            </a:r>
          </a:p>
          <a:p>
            <a:endParaRPr lang="en-US" b="0" dirty="0"/>
          </a:p>
          <a:p>
            <a:r>
              <a:rPr lang="en-US" b="1" dirty="0"/>
              <a:t>James 2:17, 26</a:t>
            </a:r>
            <a:r>
              <a:rPr lang="en-US" b="0" dirty="0"/>
              <a:t> – “17 So also faith by itself, if it does </a:t>
            </a:r>
            <a:r>
              <a:rPr lang="en-US" b="1" dirty="0"/>
              <a:t>not have works, is dead</a:t>
            </a:r>
            <a:r>
              <a:rPr lang="en-US" b="0" dirty="0"/>
              <a:t> … 24 You see that a person is </a:t>
            </a:r>
            <a:r>
              <a:rPr lang="en-US" b="1" dirty="0"/>
              <a:t>justified by works and not by faith alone</a:t>
            </a:r>
            <a:r>
              <a:rPr lang="en-US" b="0" dirty="0"/>
              <a:t> … 26 For as the body apart from the spirit is dead, so also </a:t>
            </a:r>
            <a:r>
              <a:rPr lang="en-US" b="1" dirty="0"/>
              <a:t>faith apart from works is dead</a:t>
            </a:r>
            <a:r>
              <a:rPr lang="en-US" b="0" dirty="0"/>
              <a:t>.”</a:t>
            </a:r>
          </a:p>
          <a:p>
            <a:endParaRPr lang="en-US" b="0" dirty="0"/>
          </a:p>
          <a:p>
            <a:r>
              <a:rPr lang="en-US" b="1" dirty="0"/>
              <a:t>Galatians 5:6</a:t>
            </a:r>
            <a:r>
              <a:rPr lang="en-US" b="0" dirty="0"/>
              <a:t> – “For in Christ Jesus neither circumcision nor uncircumcision counts for anything, but only </a:t>
            </a:r>
            <a:r>
              <a:rPr lang="en-US" b="1" dirty="0"/>
              <a:t>faith working through love</a:t>
            </a:r>
            <a:r>
              <a:rPr lang="en-US" b="0" dirty="0"/>
              <a:t>.”</a:t>
            </a:r>
          </a:p>
        </p:txBody>
      </p:sp>
      <p:sp>
        <p:nvSpPr>
          <p:cNvPr id="4" name="Slide Number Placeholder 3">
            <a:extLst>
              <a:ext uri="{FF2B5EF4-FFF2-40B4-BE49-F238E27FC236}">
                <a16:creationId xmlns:a16="http://schemas.microsoft.com/office/drawing/2014/main" id="{05FBAE98-723D-C967-32D3-0CD5F5C14107}"/>
              </a:ext>
            </a:extLst>
          </p:cNvPr>
          <p:cNvSpPr>
            <a:spLocks noGrp="1"/>
          </p:cNvSpPr>
          <p:nvPr>
            <p:ph type="sldNum" sz="quarter" idx="5"/>
          </p:nvPr>
        </p:nvSpPr>
        <p:spPr/>
        <p:txBody>
          <a:bodyPr/>
          <a:lstStyle/>
          <a:p>
            <a:pPr defTabSz="495256"/>
            <a:fld id="{01309972-ABF1-4EAE-85CF-6762C805A221}" type="slidenum">
              <a:rPr lang="en-US">
                <a:solidFill>
                  <a:prstClr val="black"/>
                </a:solidFill>
                <a:latin typeface="Aptos" panose="02110004020202020204"/>
              </a:rPr>
              <a:pPr defTabSz="495256"/>
              <a:t>8</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3316E409-DE57-3989-03F0-C63044A49D02}"/>
              </a:ext>
            </a:extLst>
          </p:cNvPr>
          <p:cNvSpPr>
            <a:spLocks noGrp="1"/>
          </p:cNvSpPr>
          <p:nvPr>
            <p:ph type="dt" idx="1"/>
          </p:nvPr>
        </p:nvSpPr>
        <p:spPr/>
        <p:txBody>
          <a:bodyPr/>
          <a:lstStyle/>
          <a:p>
            <a:r>
              <a:rPr lang="en-US"/>
              <a:t>10/27/2024 am</a:t>
            </a:r>
          </a:p>
        </p:txBody>
      </p:sp>
      <p:sp>
        <p:nvSpPr>
          <p:cNvPr id="6" name="Footer Placeholder 5">
            <a:extLst>
              <a:ext uri="{FF2B5EF4-FFF2-40B4-BE49-F238E27FC236}">
                <a16:creationId xmlns:a16="http://schemas.microsoft.com/office/drawing/2014/main" id="{0D1EEAFD-0ED3-4ED5-5590-CACE68F9E48F}"/>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4190805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2392EB-A465-FFF1-DEED-FE4BF3D6A22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0599E3C-C99E-83F1-FE63-2C7D127BEA6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9C680A7-8260-7A6B-7D33-6213BF5B17CC}"/>
              </a:ext>
            </a:extLst>
          </p:cNvPr>
          <p:cNvSpPr>
            <a:spLocks noGrp="1"/>
          </p:cNvSpPr>
          <p:nvPr>
            <p:ph type="body" idx="1"/>
          </p:nvPr>
        </p:nvSpPr>
        <p:spPr/>
        <p:txBody>
          <a:bodyPr/>
          <a:lstStyle/>
          <a:p>
            <a:r>
              <a:rPr lang="en-US" b="1" dirty="0"/>
              <a:t>Ezra 9:1-15</a:t>
            </a:r>
            <a:r>
              <a:rPr lang="en-US" b="0" dirty="0"/>
              <a:t> – “1 After these things had been done, the officials approached me and said, "The people of Israel and the priests and the Levites </a:t>
            </a:r>
            <a:r>
              <a:rPr lang="en-US" b="1" dirty="0"/>
              <a:t>have not separated themselves from the peoples of the lands</a:t>
            </a:r>
            <a:r>
              <a:rPr lang="en-US" b="0" dirty="0"/>
              <a:t> with their abominations, from the Canaanites, the Hittites, the Perizzites, the Jebusites, the Ammonites, the Moabites, the Egyptians, and the Amorites. 2  For they have taken some of their daughters to be wives for themselves and for their sons, so that the holy race has mixed itself with the peoples of the lands. And in this faithlessness the hand of the officials and chief men has been foremost. 3 As soon as I heard this, </a:t>
            </a:r>
            <a:r>
              <a:rPr lang="en-US" b="1" dirty="0"/>
              <a:t>I</a:t>
            </a:r>
            <a:r>
              <a:rPr lang="en-US" b="0" dirty="0"/>
              <a:t> tore my garment and my cloak and pulled hair from my head and beard and </a:t>
            </a:r>
            <a:r>
              <a:rPr lang="en-US" b="1" dirty="0"/>
              <a:t>sat appalled</a:t>
            </a:r>
            <a:r>
              <a:rPr lang="en-US" b="0" dirty="0"/>
              <a:t>. 4 Then </a:t>
            </a:r>
            <a:r>
              <a:rPr lang="en-US" b="1" dirty="0"/>
              <a:t>all who trembled at the words of the God of Israel</a:t>
            </a:r>
            <a:r>
              <a:rPr lang="en-US" b="0" dirty="0"/>
              <a:t>, because of the faithlessness of the returned exiles, gathered around me while I sat appalled until the evening sacrifice. 5 And at the evening sacrifice I rose from my fasting, with my garment and my cloak torn, and fell upon my knees and spread out my hands to the Lord my God, 6 saying: "O my God, I am ashamed and blush to lift my face to you, my God, for our iniquities have risen higher than our heads, and our guilt has mounted up to the heavens. 7  From the days of our fathers to this day we have been in great guilt. And for our iniquities we, our kings, and our priests have been given into the hand of the kings of the lands, to the sword, to captivity, to plundering, and to utter shame, as it is today. 8 But now for a brief moment favor has been shown by the Lord our God, to leave us a remnant and to give us a secure hold within his holy place, that our God may brighten our eyes and grant us a little reviving in our slavery. 9  For we are slaves. Yet our God has not forsaken us in our slavery, but has extended to us his steadfast love before the kings of Persia, to grant us some reviving to set up the house of our God, to repair its ruins, and to give us protection in Judea and Jerusalem. 10 "And now, O our God, what shall we say after this? For we have forsaken your commandments, 11 which you commanded by your servants the prophets, saying, 'The land that you are entering, to take possession of it, is a land impure with the impurity of the peoples of the lands, with their abominations that have filled it from end to end with their uncleanness. 12  Therefore do not give your daughters to their sons, neither take their daughters for your sons, and never seek their peace or prosperity, that you may be strong and eat the good of the land and leave it for an inheritance to your children forever.' 13 And after all that has come upon us for our evil deeds and for our great guilt, seeing that you, our God, have punished us less than our iniquities deserved and have given us such a remnant as this, 14 shall we break your commandments again and intermarry with the peoples who practice these abominations? Would you not be angry with us until you consumed us, so that there should be no remnant, nor any to escape? 15 O Lord the God of Israel, you are just, for we are left a remnant that has escaped, as it is today. Behold, we are before you in our guilt, for none can stand before you because of this.“</a:t>
            </a:r>
          </a:p>
          <a:p>
            <a:endParaRPr lang="en-US" b="0" dirty="0"/>
          </a:p>
          <a:p>
            <a:r>
              <a:rPr lang="en-US" b="1" dirty="0"/>
              <a:t>Ezra 10:1-8</a:t>
            </a:r>
            <a:r>
              <a:rPr lang="en-US" b="0" dirty="0"/>
              <a:t> – “1 While Ezra prayed and made confession, weeping and casting himself down before the house of God, a very great assembly of men, women, and children, gathered to him out of Israel, for the people wept bitterly. 2 And </a:t>
            </a:r>
            <a:r>
              <a:rPr lang="en-US" b="0" dirty="0" err="1"/>
              <a:t>Shecaniah</a:t>
            </a:r>
            <a:r>
              <a:rPr lang="en-US" b="0" dirty="0"/>
              <a:t> the son of </a:t>
            </a:r>
            <a:r>
              <a:rPr lang="en-US" b="0" dirty="0" err="1"/>
              <a:t>Jehiel</a:t>
            </a:r>
            <a:r>
              <a:rPr lang="en-US" b="0" dirty="0"/>
              <a:t>, of the sons of Elam, addressed Ezra: "We have broken faith with our God and have married foreign women from the peoples of the land, but even now there is hope for Israel in spite of this. 3 Therefore let us make a covenant with our God to put away all these wives and their children, according to the counsel of my lord and of those who tremble at the commandment of our God, and let it be done according to the Law. 4 Arise, for it is your task, and we are with you; be strong and do it." 5 </a:t>
            </a:r>
            <a:r>
              <a:rPr lang="en-US" b="1" dirty="0"/>
              <a:t>Then Ezra arose</a:t>
            </a:r>
            <a:r>
              <a:rPr lang="en-US" b="0" dirty="0"/>
              <a:t> and made the leading priests and Levites and all Israel take oath that they would do as had been said. So they took the oath. 6 Then Ezra withdrew from before the house of God and went to the chamber of </a:t>
            </a:r>
            <a:r>
              <a:rPr lang="en-US" b="0" dirty="0" err="1"/>
              <a:t>Jehohanan</a:t>
            </a:r>
            <a:r>
              <a:rPr lang="en-US" b="0" dirty="0"/>
              <a:t> the son of Eliashib, where he spent the night, neither eating bread nor drinking water, for he was mourning over the faithlessness of the exiles. 7 And a proclamation was made throughout Judah and Jerusalem to all the returned exiles that they should assemble at Jerusalem, 8 and that if anyone did not come within three days, by order of the officials and the elders all his property should be forfeited, and he himself banned from the congregation of the exiles.”</a:t>
            </a:r>
          </a:p>
        </p:txBody>
      </p:sp>
      <p:sp>
        <p:nvSpPr>
          <p:cNvPr id="4" name="Slide Number Placeholder 3">
            <a:extLst>
              <a:ext uri="{FF2B5EF4-FFF2-40B4-BE49-F238E27FC236}">
                <a16:creationId xmlns:a16="http://schemas.microsoft.com/office/drawing/2014/main" id="{B8684DF0-82CA-B98F-D6A9-4DCEDFF2EACA}"/>
              </a:ext>
            </a:extLst>
          </p:cNvPr>
          <p:cNvSpPr>
            <a:spLocks noGrp="1"/>
          </p:cNvSpPr>
          <p:nvPr>
            <p:ph type="sldNum" sz="quarter" idx="5"/>
          </p:nvPr>
        </p:nvSpPr>
        <p:spPr/>
        <p:txBody>
          <a:bodyPr/>
          <a:lstStyle/>
          <a:p>
            <a:pPr defTabSz="495256"/>
            <a:fld id="{01309972-ABF1-4EAE-85CF-6762C805A221}" type="slidenum">
              <a:rPr lang="en-US">
                <a:solidFill>
                  <a:prstClr val="black"/>
                </a:solidFill>
                <a:latin typeface="Aptos" panose="02110004020202020204"/>
              </a:rPr>
              <a:pPr defTabSz="495256"/>
              <a:t>9</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0719C253-FD73-FFBF-D1FF-3BFEAAE2F8EE}"/>
              </a:ext>
            </a:extLst>
          </p:cNvPr>
          <p:cNvSpPr>
            <a:spLocks noGrp="1"/>
          </p:cNvSpPr>
          <p:nvPr>
            <p:ph type="dt" idx="1"/>
          </p:nvPr>
        </p:nvSpPr>
        <p:spPr/>
        <p:txBody>
          <a:bodyPr/>
          <a:lstStyle/>
          <a:p>
            <a:r>
              <a:rPr lang="en-US"/>
              <a:t>10/27/2024 am</a:t>
            </a:r>
          </a:p>
        </p:txBody>
      </p:sp>
      <p:sp>
        <p:nvSpPr>
          <p:cNvPr id="6" name="Footer Placeholder 5">
            <a:extLst>
              <a:ext uri="{FF2B5EF4-FFF2-40B4-BE49-F238E27FC236}">
                <a16:creationId xmlns:a16="http://schemas.microsoft.com/office/drawing/2014/main" id="{1E5F8CC8-405B-1C7D-A5E6-D017C263ACD7}"/>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796075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90813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22011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smtClean="0"/>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470493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85970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818907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559045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978415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09754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95344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68542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10940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79403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85670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36973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91521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35398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11/1/2024</a:t>
            </a:fld>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73180013"/>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3BDA1-8C90-E293-FD16-D12BBF61E3CB}"/>
              </a:ext>
            </a:extLst>
          </p:cNvPr>
          <p:cNvSpPr>
            <a:spLocks noGrp="1"/>
          </p:cNvSpPr>
          <p:nvPr>
            <p:ph type="ctrTitle"/>
          </p:nvPr>
        </p:nvSpPr>
        <p:spPr>
          <a:xfrm>
            <a:off x="985520" y="1064957"/>
            <a:ext cx="8024707" cy="1015663"/>
          </a:xfrm>
        </p:spPr>
        <p:txBody>
          <a:bodyPr>
            <a:spAutoFit/>
          </a:bodyPr>
          <a:lstStyle/>
          <a:p>
            <a:r>
              <a:rPr lang="en-US" sz="6000" b="1" dirty="0"/>
              <a:t>The Hand Of The Lord</a:t>
            </a:r>
          </a:p>
        </p:txBody>
      </p:sp>
      <p:sp>
        <p:nvSpPr>
          <p:cNvPr id="3" name="Subtitle 2">
            <a:extLst>
              <a:ext uri="{FF2B5EF4-FFF2-40B4-BE49-F238E27FC236}">
                <a16:creationId xmlns:a16="http://schemas.microsoft.com/office/drawing/2014/main" id="{6A787AEA-244E-76C3-D341-05634AA54103}"/>
              </a:ext>
            </a:extLst>
          </p:cNvPr>
          <p:cNvSpPr>
            <a:spLocks noGrp="1"/>
          </p:cNvSpPr>
          <p:nvPr>
            <p:ph type="subTitle" idx="1"/>
          </p:nvPr>
        </p:nvSpPr>
        <p:spPr>
          <a:xfrm>
            <a:off x="2409776" y="2080620"/>
            <a:ext cx="6600451" cy="523220"/>
          </a:xfrm>
        </p:spPr>
        <p:txBody>
          <a:bodyPr>
            <a:spAutoFit/>
          </a:bodyPr>
          <a:lstStyle/>
          <a:p>
            <a:pPr algn="r"/>
            <a:r>
              <a:rPr lang="en-US" sz="2800" dirty="0">
                <a:solidFill>
                  <a:schemeClr val="tx1"/>
                </a:solidFill>
              </a:rPr>
              <a:t>Ezra 7:28</a:t>
            </a:r>
          </a:p>
        </p:txBody>
      </p:sp>
    </p:spTree>
    <p:extLst>
      <p:ext uri="{BB962C8B-B14F-4D97-AF65-F5344CB8AC3E}">
        <p14:creationId xmlns:p14="http://schemas.microsoft.com/office/powerpoint/2010/main" val="452389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D0DC0B-E50A-5153-E581-FB1362CABF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7870443-873D-2D33-B630-FAEEED2A5077}"/>
              </a:ext>
            </a:extLst>
          </p:cNvPr>
          <p:cNvSpPr>
            <a:spLocks noGrp="1"/>
          </p:cNvSpPr>
          <p:nvPr>
            <p:ph type="title"/>
          </p:nvPr>
        </p:nvSpPr>
        <p:spPr>
          <a:xfrm>
            <a:off x="1375576" y="320040"/>
            <a:ext cx="6589199" cy="1323439"/>
          </a:xfrm>
        </p:spPr>
        <p:txBody>
          <a:bodyPr>
            <a:spAutoFit/>
          </a:bodyPr>
          <a:lstStyle/>
          <a:p>
            <a:r>
              <a:rPr lang="en-US" sz="4000" b="1" dirty="0"/>
              <a:t>The Hand Of The Lord Was On Ezra Because He:</a:t>
            </a:r>
          </a:p>
        </p:txBody>
      </p:sp>
      <p:sp>
        <p:nvSpPr>
          <p:cNvPr id="3" name="Content Placeholder 2">
            <a:extLst>
              <a:ext uri="{FF2B5EF4-FFF2-40B4-BE49-F238E27FC236}">
                <a16:creationId xmlns:a16="http://schemas.microsoft.com/office/drawing/2014/main" id="{4EB2FE1B-2D1B-F696-3163-430328E6C545}"/>
              </a:ext>
            </a:extLst>
          </p:cNvPr>
          <p:cNvSpPr>
            <a:spLocks noGrp="1"/>
          </p:cNvSpPr>
          <p:nvPr>
            <p:ph idx="1"/>
          </p:nvPr>
        </p:nvSpPr>
        <p:spPr>
          <a:xfrm>
            <a:off x="228599" y="1737360"/>
            <a:ext cx="8823960" cy="2693045"/>
          </a:xfrm>
        </p:spPr>
        <p:txBody>
          <a:bodyPr>
            <a:spAutoFit/>
          </a:bodyPr>
          <a:lstStyle/>
          <a:p>
            <a:r>
              <a:rPr lang="en-US" sz="3600" dirty="0"/>
              <a:t>Had prepared himself  </a:t>
            </a:r>
          </a:p>
          <a:p>
            <a:r>
              <a:rPr lang="en-US" sz="3600" dirty="0"/>
              <a:t>Sought the Lord </a:t>
            </a:r>
          </a:p>
          <a:p>
            <a:r>
              <a:rPr lang="en-US" sz="3600" dirty="0"/>
              <a:t>Was willing to proceed in faith </a:t>
            </a:r>
          </a:p>
          <a:p>
            <a:r>
              <a:rPr lang="en-US" sz="3600" dirty="0"/>
              <a:t>Was willing to face difficult situations</a:t>
            </a:r>
          </a:p>
        </p:txBody>
      </p:sp>
    </p:spTree>
    <p:extLst>
      <p:ext uri="{BB962C8B-B14F-4D97-AF65-F5344CB8AC3E}">
        <p14:creationId xmlns:p14="http://schemas.microsoft.com/office/powerpoint/2010/main" val="2599445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8686C3-955C-5E71-E03E-2883BD70FD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85AC69-F8A9-5C0D-BBBB-DF7D929C0FBD}"/>
              </a:ext>
            </a:extLst>
          </p:cNvPr>
          <p:cNvSpPr>
            <a:spLocks noGrp="1"/>
          </p:cNvSpPr>
          <p:nvPr>
            <p:ph type="title"/>
          </p:nvPr>
        </p:nvSpPr>
        <p:spPr>
          <a:xfrm>
            <a:off x="1375576" y="320040"/>
            <a:ext cx="6589199" cy="1938992"/>
          </a:xfrm>
        </p:spPr>
        <p:txBody>
          <a:bodyPr>
            <a:spAutoFit/>
          </a:bodyPr>
          <a:lstStyle/>
          <a:p>
            <a:r>
              <a:rPr lang="en-US" sz="4000" b="1" dirty="0"/>
              <a:t>Ezra Was Not The Only Person Who The Hand Of The Lord Was On</a:t>
            </a:r>
          </a:p>
        </p:txBody>
      </p:sp>
      <p:sp>
        <p:nvSpPr>
          <p:cNvPr id="3" name="Content Placeholder 2">
            <a:extLst>
              <a:ext uri="{FF2B5EF4-FFF2-40B4-BE49-F238E27FC236}">
                <a16:creationId xmlns:a16="http://schemas.microsoft.com/office/drawing/2014/main" id="{C864FFB8-FB8A-8FA3-82AC-FBD0C4C99D0C}"/>
              </a:ext>
            </a:extLst>
          </p:cNvPr>
          <p:cNvSpPr>
            <a:spLocks noGrp="1"/>
          </p:cNvSpPr>
          <p:nvPr>
            <p:ph idx="1"/>
          </p:nvPr>
        </p:nvSpPr>
        <p:spPr>
          <a:xfrm>
            <a:off x="228599" y="2262010"/>
            <a:ext cx="8823960" cy="3544560"/>
          </a:xfrm>
        </p:spPr>
        <p:txBody>
          <a:bodyPr>
            <a:spAutoFit/>
          </a:bodyPr>
          <a:lstStyle/>
          <a:p>
            <a:r>
              <a:rPr lang="en-US" sz="3600" dirty="0"/>
              <a:t>Nehemiah 2:18 – “the hand of my God that had been upon me for good”</a:t>
            </a:r>
          </a:p>
          <a:p>
            <a:r>
              <a:rPr lang="en-US" sz="3600" dirty="0"/>
              <a:t>I Samuel 5:6 – “The hand of the Lord was heavy against the people of Ashdod”</a:t>
            </a:r>
          </a:p>
        </p:txBody>
      </p:sp>
    </p:spTree>
    <p:extLst>
      <p:ext uri="{BB962C8B-B14F-4D97-AF65-F5344CB8AC3E}">
        <p14:creationId xmlns:p14="http://schemas.microsoft.com/office/powerpoint/2010/main" val="3499222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B48F3F-2187-C09F-3378-3E2F174BBC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A0B1BEA-5730-3D2D-A8DE-910966E72F60}"/>
              </a:ext>
            </a:extLst>
          </p:cNvPr>
          <p:cNvSpPr>
            <a:spLocks noGrp="1"/>
          </p:cNvSpPr>
          <p:nvPr>
            <p:ph type="title"/>
          </p:nvPr>
        </p:nvSpPr>
        <p:spPr>
          <a:xfrm>
            <a:off x="1375576" y="320040"/>
            <a:ext cx="6589199" cy="1323439"/>
          </a:xfrm>
        </p:spPr>
        <p:txBody>
          <a:bodyPr>
            <a:spAutoFit/>
          </a:bodyPr>
          <a:lstStyle/>
          <a:p>
            <a:r>
              <a:rPr lang="en-US" sz="4000" b="1" dirty="0"/>
              <a:t>How Will The Hand Of  The Lord Be For Us?</a:t>
            </a:r>
          </a:p>
        </p:txBody>
      </p:sp>
      <p:sp>
        <p:nvSpPr>
          <p:cNvPr id="3" name="Content Placeholder 2">
            <a:extLst>
              <a:ext uri="{FF2B5EF4-FFF2-40B4-BE49-F238E27FC236}">
                <a16:creationId xmlns:a16="http://schemas.microsoft.com/office/drawing/2014/main" id="{E288E6BC-620B-0E59-96F3-E6253E556BFF}"/>
              </a:ext>
            </a:extLst>
          </p:cNvPr>
          <p:cNvSpPr>
            <a:spLocks noGrp="1"/>
          </p:cNvSpPr>
          <p:nvPr>
            <p:ph idx="1"/>
          </p:nvPr>
        </p:nvSpPr>
        <p:spPr>
          <a:xfrm>
            <a:off x="228599" y="1737360"/>
            <a:ext cx="8823960" cy="5078313"/>
          </a:xfrm>
        </p:spPr>
        <p:txBody>
          <a:bodyPr>
            <a:spAutoFit/>
          </a:bodyPr>
          <a:lstStyle/>
          <a:p>
            <a:pPr>
              <a:spcBef>
                <a:spcPts val="0"/>
              </a:spcBef>
            </a:pPr>
            <a:r>
              <a:rPr lang="en-US" sz="3600" dirty="0"/>
              <a:t>For our good, if we emulate Ezra by:</a:t>
            </a:r>
          </a:p>
          <a:p>
            <a:pPr lvl="1">
              <a:spcBef>
                <a:spcPts val="0"/>
              </a:spcBef>
            </a:pPr>
            <a:r>
              <a:rPr lang="en-US" sz="3600" dirty="0"/>
              <a:t>Preparing ourselves to be useful to the Master</a:t>
            </a:r>
          </a:p>
          <a:p>
            <a:pPr lvl="1">
              <a:spcBef>
                <a:spcPts val="0"/>
              </a:spcBef>
            </a:pPr>
            <a:r>
              <a:rPr lang="en-US" sz="3600" dirty="0"/>
              <a:t>Seeking the Lord with diligence and faith</a:t>
            </a:r>
          </a:p>
          <a:p>
            <a:pPr lvl="1">
              <a:spcBef>
                <a:spcPts val="0"/>
              </a:spcBef>
            </a:pPr>
            <a:r>
              <a:rPr lang="en-US" sz="3600" dirty="0"/>
              <a:t>Proceeding in faith against the odds</a:t>
            </a:r>
          </a:p>
          <a:p>
            <a:pPr lvl="1">
              <a:spcBef>
                <a:spcPts val="0"/>
              </a:spcBef>
            </a:pPr>
            <a:r>
              <a:rPr lang="en-US" sz="3600" dirty="0"/>
              <a:t>Facing difficult issues and situations head on.</a:t>
            </a:r>
          </a:p>
        </p:txBody>
      </p:sp>
    </p:spTree>
    <p:extLst>
      <p:ext uri="{BB962C8B-B14F-4D97-AF65-F5344CB8AC3E}">
        <p14:creationId xmlns:p14="http://schemas.microsoft.com/office/powerpoint/2010/main" val="3767376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228600" y="1371600"/>
            <a:ext cx="8823960" cy="5509200"/>
          </a:xfrm>
        </p:spPr>
        <p:txBody>
          <a:bodyPr wrap="square">
            <a:spAutoFit/>
          </a:bodyPr>
          <a:lstStyle/>
          <a:p>
            <a:pPr>
              <a:lnSpc>
                <a:spcPct val="100000"/>
              </a:lnSpc>
              <a:spcBef>
                <a:spcPts val="0"/>
              </a:spcBef>
              <a:buClr>
                <a:schemeClr val="tx1"/>
              </a:buClr>
              <a:buSzPct val="100000"/>
              <a:buFont typeface="Arial" panose="020B0604020202020204" pitchFamily="34" charset="0"/>
              <a:buChar char="•"/>
            </a:pPr>
            <a:r>
              <a:rPr lang="en-US" sz="3200" cap="none" dirty="0">
                <a:solidFill>
                  <a:schemeClr val="tx1"/>
                </a:solidFill>
                <a:cs typeface="Arial" panose="020B0604020202020204" pitchFamily="34" charset="0"/>
              </a:rPr>
              <a:t> </a:t>
            </a:r>
            <a:r>
              <a:rPr lang="en-US" sz="3200" dirty="0">
                <a:solidFill>
                  <a:schemeClr val="tx1"/>
                </a:solidFill>
                <a:cs typeface="Arial" panose="020B0604020202020204" pitchFamily="34" charset="0"/>
              </a:rPr>
              <a:t>Hear the Word of God</a:t>
            </a:r>
          </a:p>
          <a:p>
            <a:pPr lvl="1">
              <a:lnSpc>
                <a:spcPct val="100000"/>
              </a:lnSpc>
              <a:spcBef>
                <a:spcPts val="0"/>
              </a:spcBef>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James 1:21 – “Therefore put away all filthiness and rampant wickedness and receive with meekness the implanted word, which is able to save your souls.”</a:t>
            </a:r>
          </a:p>
          <a:p>
            <a:pPr>
              <a:lnSpc>
                <a:spcPct val="100000"/>
              </a:lnSpc>
              <a:spcBef>
                <a:spcPts val="0"/>
              </a:spcBef>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 Believe the Gospel message</a:t>
            </a:r>
          </a:p>
          <a:p>
            <a:pPr lvl="1">
              <a:lnSpc>
                <a:spcPct val="100000"/>
              </a:lnSpc>
              <a:spcBef>
                <a:spcPts val="0"/>
              </a:spcBef>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Hebrews 11:6 – “And without faith it is impossible to please him, for whoever would draw near to God must believe that he exists and that he rewards those who seek him.”</a:t>
            </a:r>
          </a:p>
        </p:txBody>
      </p:sp>
      <p:sp>
        <p:nvSpPr>
          <p:cNvPr id="3" name="Title 1">
            <a:extLst>
              <a:ext uri="{FF2B5EF4-FFF2-40B4-BE49-F238E27FC236}">
                <a16:creationId xmlns:a16="http://schemas.microsoft.com/office/drawing/2014/main" id="{F7DDD2F6-6553-80A9-7069-202D912A26E4}"/>
              </a:ext>
            </a:extLst>
          </p:cNvPr>
          <p:cNvSpPr>
            <a:spLocks noGrp="1"/>
          </p:cNvSpPr>
          <p:nvPr>
            <p:ph type="title"/>
          </p:nvPr>
        </p:nvSpPr>
        <p:spPr>
          <a:xfrm>
            <a:off x="1371600" y="594360"/>
            <a:ext cx="7664362" cy="707886"/>
          </a:xfrm>
        </p:spPr>
        <p:txBody>
          <a:bodyPr wrap="square">
            <a:spAutoFit/>
          </a:bodyPr>
          <a:lstStyle/>
          <a:p>
            <a:r>
              <a:rPr lang="en-US" sz="4000" b="1" dirty="0">
                <a:solidFill>
                  <a:schemeClr val="tx1"/>
                </a:solidFill>
              </a:rPr>
              <a:t>What God Wants You To Do</a:t>
            </a:r>
          </a:p>
        </p:txBody>
      </p:sp>
    </p:spTree>
    <p:extLst>
      <p:ext uri="{BB962C8B-B14F-4D97-AF65-F5344CB8AC3E}">
        <p14:creationId xmlns:p14="http://schemas.microsoft.com/office/powerpoint/2010/main" val="4032740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228600" y="1371600"/>
            <a:ext cx="8823960" cy="5410712"/>
          </a:xfrm>
        </p:spPr>
        <p:txBody>
          <a:bodyPr wrap="square">
            <a:spAutoFit/>
          </a:bodyPr>
          <a:lstStyle/>
          <a:p>
            <a:pPr>
              <a:lnSpc>
                <a:spcPct val="90000"/>
              </a:lnSpc>
              <a:spcBef>
                <a:spcPts val="0"/>
              </a:spcBef>
              <a:spcAft>
                <a:spcPts val="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Repent of your sins</a:t>
            </a:r>
          </a:p>
          <a:p>
            <a:pPr lvl="1">
              <a:lnSpc>
                <a:spcPct val="90000"/>
              </a:lnSpc>
              <a:spcBef>
                <a:spcPts val="0"/>
              </a:spcBef>
              <a:spcAft>
                <a:spcPts val="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Acts 3:19 – “Repent therefore, and turn again, that your sins may be blotted out”</a:t>
            </a:r>
          </a:p>
          <a:p>
            <a:pPr>
              <a:lnSpc>
                <a:spcPct val="90000"/>
              </a:lnSpc>
              <a:spcBef>
                <a:spcPts val="0"/>
              </a:spcBef>
              <a:spcAft>
                <a:spcPts val="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Confess that Jesus is the Son of God</a:t>
            </a:r>
          </a:p>
          <a:p>
            <a:pPr lvl="1">
              <a:lnSpc>
                <a:spcPct val="90000"/>
              </a:lnSpc>
              <a:spcBef>
                <a:spcPts val="0"/>
              </a:spcBef>
              <a:spcAft>
                <a:spcPts val="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Romans 10:9-10 – “… because, if you confess with your mouth that Jesus is Lord and believe in your heart that God raised him from the dead, you will be saved. 10 For with the heart one believes and is justified, and with the mouth one confesses and is saved.”</a:t>
            </a:r>
          </a:p>
        </p:txBody>
      </p:sp>
      <p:sp>
        <p:nvSpPr>
          <p:cNvPr id="5" name="Title 1">
            <a:extLst>
              <a:ext uri="{FF2B5EF4-FFF2-40B4-BE49-F238E27FC236}">
                <a16:creationId xmlns:a16="http://schemas.microsoft.com/office/drawing/2014/main" id="{1D4FCC18-1D51-9FB1-A6CF-FDFE07E8F881}"/>
              </a:ext>
            </a:extLst>
          </p:cNvPr>
          <p:cNvSpPr>
            <a:spLocks noGrp="1"/>
          </p:cNvSpPr>
          <p:nvPr>
            <p:ph type="title"/>
          </p:nvPr>
        </p:nvSpPr>
        <p:spPr>
          <a:xfrm>
            <a:off x="1371600" y="594360"/>
            <a:ext cx="7664362" cy="707886"/>
          </a:xfrm>
        </p:spPr>
        <p:txBody>
          <a:bodyPr wrap="square">
            <a:spAutoFit/>
          </a:bodyPr>
          <a:lstStyle/>
          <a:p>
            <a:r>
              <a:rPr lang="en-US" sz="4000" b="1" dirty="0">
                <a:solidFill>
                  <a:schemeClr val="tx1"/>
                </a:solidFill>
              </a:rPr>
              <a:t>What God Wants You To Do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228600" y="1371600"/>
            <a:ext cx="8823960" cy="4755148"/>
          </a:xfrm>
        </p:spPr>
        <p:txBody>
          <a:bodyPr wrap="square">
            <a:spAutoFit/>
          </a:bodyPr>
          <a:lstStyle/>
          <a:p>
            <a:pPr>
              <a:lnSpc>
                <a:spcPct val="100000"/>
              </a:lnSpc>
              <a:spcBef>
                <a:spcPts val="0"/>
              </a:spcBef>
              <a:spcAft>
                <a:spcPts val="60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Be immersed in water</a:t>
            </a:r>
          </a:p>
          <a:p>
            <a:pPr lvl="1">
              <a:lnSpc>
                <a:spcPct val="100000"/>
              </a:lnSpc>
              <a:spcBef>
                <a:spcPts val="0"/>
              </a:spcBef>
              <a:spcAft>
                <a:spcPts val="60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 Acts 2:38 – “And Peter said to them, ‘Repent and be baptized every one of you in the name of Jesus Christ for the forgiveness of your sins, and you will receive the gift of the Holy Spirit.’”</a:t>
            </a:r>
          </a:p>
          <a:p>
            <a:pPr>
              <a:lnSpc>
                <a:spcPct val="100000"/>
              </a:lnSpc>
              <a:spcBef>
                <a:spcPts val="0"/>
              </a:spcBef>
              <a:spcAft>
                <a:spcPts val="60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 Remain faithful</a:t>
            </a:r>
          </a:p>
          <a:p>
            <a:pPr lvl="1">
              <a:lnSpc>
                <a:spcPct val="100000"/>
              </a:lnSpc>
              <a:spcBef>
                <a:spcPts val="0"/>
              </a:spcBef>
              <a:spcAft>
                <a:spcPts val="60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Hebrews 3:12-14 – “… if indeed we hold our original confidence firm to the end”</a:t>
            </a:r>
            <a:endParaRPr lang="en-US" sz="3200" cap="none" dirty="0">
              <a:solidFill>
                <a:schemeClr val="tx1"/>
              </a:solidFill>
              <a:cs typeface="Arial" panose="020B0604020202020204" pitchFamily="34" charset="0"/>
            </a:endParaRPr>
          </a:p>
        </p:txBody>
      </p:sp>
      <p:sp>
        <p:nvSpPr>
          <p:cNvPr id="5" name="Title 1">
            <a:extLst>
              <a:ext uri="{FF2B5EF4-FFF2-40B4-BE49-F238E27FC236}">
                <a16:creationId xmlns:a16="http://schemas.microsoft.com/office/drawing/2014/main" id="{0272C94F-697F-35F2-403B-5B7BAE494919}"/>
              </a:ext>
            </a:extLst>
          </p:cNvPr>
          <p:cNvSpPr>
            <a:spLocks noGrp="1"/>
          </p:cNvSpPr>
          <p:nvPr>
            <p:ph type="title"/>
          </p:nvPr>
        </p:nvSpPr>
        <p:spPr>
          <a:xfrm>
            <a:off x="1371600" y="594360"/>
            <a:ext cx="7664362" cy="707886"/>
          </a:xfrm>
        </p:spPr>
        <p:txBody>
          <a:bodyPr wrap="square">
            <a:spAutoFit/>
          </a:bodyPr>
          <a:lstStyle/>
          <a:p>
            <a:r>
              <a:rPr lang="en-US" sz="4000" b="1" dirty="0">
                <a:solidFill>
                  <a:schemeClr val="tx1"/>
                </a:solidFill>
              </a:rPr>
              <a:t>What God Wants You To Do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BC1ECE-D9AE-05E3-BDDE-71E0998D45A4}"/>
              </a:ext>
            </a:extLst>
          </p:cNvPr>
          <p:cNvSpPr>
            <a:spLocks noGrp="1"/>
          </p:cNvSpPr>
          <p:nvPr>
            <p:ph idx="1"/>
          </p:nvPr>
        </p:nvSpPr>
        <p:spPr>
          <a:xfrm>
            <a:off x="228600" y="1737360"/>
            <a:ext cx="8823960" cy="5042406"/>
          </a:xfrm>
        </p:spPr>
        <p:txBody>
          <a:bodyPr wrap="square">
            <a:spAutoFit/>
          </a:bodyPr>
          <a:lstStyle/>
          <a:p>
            <a:r>
              <a:rPr lang="en-US" sz="2800" dirty="0"/>
              <a:t>His requests were granted by the king</a:t>
            </a:r>
          </a:p>
          <a:p>
            <a:pPr lvl="1"/>
            <a:r>
              <a:rPr lang="en-US" sz="2800" dirty="0"/>
              <a:t>Verse 6 – “the king granted him all”</a:t>
            </a:r>
          </a:p>
          <a:p>
            <a:r>
              <a:rPr lang="en-US" sz="2800" dirty="0"/>
              <a:t>Artaxerxes allowed him to:</a:t>
            </a:r>
          </a:p>
          <a:p>
            <a:pPr lvl="1"/>
            <a:r>
              <a:rPr lang="en-US" sz="2800" dirty="0"/>
              <a:t>Go to Jerusalem – Verses 12-13 – “anyone … may go with you”</a:t>
            </a:r>
          </a:p>
          <a:p>
            <a:pPr lvl="1"/>
            <a:r>
              <a:rPr lang="en-US" sz="2800" dirty="0"/>
              <a:t>Take money to buy animals for sacrifice – Verses 14-17 – “buy bulls, rams, and lambs”</a:t>
            </a:r>
          </a:p>
          <a:p>
            <a:pPr lvl="1"/>
            <a:r>
              <a:rPr lang="en-US" sz="2800" dirty="0"/>
              <a:t>Buy what is needed for the service of the house of God – Verses 18-23 – “let it be done in full for the house of the God of heaven”</a:t>
            </a:r>
          </a:p>
        </p:txBody>
      </p:sp>
      <p:sp>
        <p:nvSpPr>
          <p:cNvPr id="4" name="Title 12">
            <a:extLst>
              <a:ext uri="{FF2B5EF4-FFF2-40B4-BE49-F238E27FC236}">
                <a16:creationId xmlns:a16="http://schemas.microsoft.com/office/drawing/2014/main" id="{121DF204-E214-C64C-E158-0DA596533573}"/>
              </a:ext>
            </a:extLst>
          </p:cNvPr>
          <p:cNvSpPr>
            <a:spLocks noGrp="1"/>
          </p:cNvSpPr>
          <p:nvPr>
            <p:ph type="title"/>
          </p:nvPr>
        </p:nvSpPr>
        <p:spPr>
          <a:xfrm>
            <a:off x="1371600" y="324088"/>
            <a:ext cx="6589712" cy="1323439"/>
          </a:xfrm>
        </p:spPr>
        <p:txBody>
          <a:bodyPr>
            <a:spAutoFit/>
          </a:bodyPr>
          <a:lstStyle/>
          <a:p>
            <a:r>
              <a:rPr lang="en-US" sz="4000" b="1" dirty="0">
                <a:solidFill>
                  <a:schemeClr val="tx1"/>
                </a:solidFill>
              </a:rPr>
              <a:t>How The Hand Of The Lord Was On Ezra</a:t>
            </a:r>
          </a:p>
        </p:txBody>
      </p:sp>
    </p:spTree>
    <p:extLst>
      <p:ext uri="{BB962C8B-B14F-4D97-AF65-F5344CB8AC3E}">
        <p14:creationId xmlns:p14="http://schemas.microsoft.com/office/powerpoint/2010/main" val="3971627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A11DC5-0F37-85E1-9BA6-BE0B9D5819F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765018-38C0-1D29-4243-6031EF2D9B7B}"/>
              </a:ext>
            </a:extLst>
          </p:cNvPr>
          <p:cNvSpPr>
            <a:spLocks noGrp="1"/>
          </p:cNvSpPr>
          <p:nvPr>
            <p:ph idx="1"/>
          </p:nvPr>
        </p:nvSpPr>
        <p:spPr>
          <a:xfrm>
            <a:off x="228600" y="1737360"/>
            <a:ext cx="8823960" cy="4483279"/>
          </a:xfrm>
        </p:spPr>
        <p:txBody>
          <a:bodyPr wrap="square">
            <a:spAutoFit/>
          </a:bodyPr>
          <a:lstStyle/>
          <a:p>
            <a:r>
              <a:rPr lang="en-US" sz="2800" dirty="0"/>
              <a:t>His requests were granted by the king</a:t>
            </a:r>
          </a:p>
          <a:p>
            <a:r>
              <a:rPr lang="en-US" sz="2800" dirty="0"/>
              <a:t>Artaxerxes allowed him to:</a:t>
            </a:r>
          </a:p>
          <a:p>
            <a:pPr lvl="1"/>
            <a:r>
              <a:rPr lang="en-US" sz="2800" dirty="0"/>
              <a:t>Be free from taxation – Verse 24 – “not be lawful to impose tribute”</a:t>
            </a:r>
          </a:p>
          <a:p>
            <a:pPr lvl="1"/>
            <a:r>
              <a:rPr lang="en-US" sz="2800" dirty="0"/>
              <a:t>Set up magistrates and judges – Verses 25-26 – “appoint magistrates and judges”</a:t>
            </a:r>
          </a:p>
          <a:p>
            <a:r>
              <a:rPr lang="en-US" sz="2800" dirty="0"/>
              <a:t>Ezra recognized the hand of God was at work – Verses 27-28 – “who put such a thing as this into the heart of the king”</a:t>
            </a:r>
          </a:p>
        </p:txBody>
      </p:sp>
      <p:sp>
        <p:nvSpPr>
          <p:cNvPr id="4" name="Title 12">
            <a:extLst>
              <a:ext uri="{FF2B5EF4-FFF2-40B4-BE49-F238E27FC236}">
                <a16:creationId xmlns:a16="http://schemas.microsoft.com/office/drawing/2014/main" id="{21D6B3CC-8593-F2A0-8B41-91065DBE1BC0}"/>
              </a:ext>
            </a:extLst>
          </p:cNvPr>
          <p:cNvSpPr>
            <a:spLocks noGrp="1"/>
          </p:cNvSpPr>
          <p:nvPr>
            <p:ph type="title"/>
          </p:nvPr>
        </p:nvSpPr>
        <p:spPr>
          <a:xfrm>
            <a:off x="1371600" y="324088"/>
            <a:ext cx="6589712" cy="1323439"/>
          </a:xfrm>
        </p:spPr>
        <p:txBody>
          <a:bodyPr>
            <a:spAutoFit/>
          </a:bodyPr>
          <a:lstStyle/>
          <a:p>
            <a:r>
              <a:rPr lang="en-US" sz="4000" b="1" dirty="0">
                <a:solidFill>
                  <a:schemeClr val="tx1"/>
                </a:solidFill>
              </a:rPr>
              <a:t>How The Hand Of The Lord Was On Ezra</a:t>
            </a:r>
          </a:p>
        </p:txBody>
      </p:sp>
    </p:spTree>
    <p:extLst>
      <p:ext uri="{BB962C8B-B14F-4D97-AF65-F5344CB8AC3E}">
        <p14:creationId xmlns:p14="http://schemas.microsoft.com/office/powerpoint/2010/main" val="2536963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216C32-7070-E559-9956-1620D745AF95}"/>
              </a:ext>
            </a:extLst>
          </p:cNvPr>
          <p:cNvSpPr>
            <a:spLocks noGrp="1"/>
          </p:cNvSpPr>
          <p:nvPr>
            <p:ph idx="1"/>
          </p:nvPr>
        </p:nvSpPr>
        <p:spPr>
          <a:xfrm>
            <a:off x="228599" y="1737360"/>
            <a:ext cx="8823960" cy="4355038"/>
          </a:xfrm>
        </p:spPr>
        <p:txBody>
          <a:bodyPr>
            <a:spAutoFit/>
          </a:bodyPr>
          <a:lstStyle/>
          <a:p>
            <a:r>
              <a:rPr lang="en-US" sz="2800" dirty="0"/>
              <a:t>In Finding Servants For The Temple</a:t>
            </a:r>
          </a:p>
          <a:p>
            <a:pPr lvl="1"/>
            <a:r>
              <a:rPr lang="en-US" sz="2800" dirty="0"/>
              <a:t>Ezra 8:15 – “I found there none of the sons of Levi”</a:t>
            </a:r>
          </a:p>
          <a:p>
            <a:pPr lvl="1"/>
            <a:r>
              <a:rPr lang="en-US" sz="2800" dirty="0"/>
              <a:t>Ezra 8:15-17 – “send us ministers for the house of our God”</a:t>
            </a:r>
          </a:p>
          <a:p>
            <a:pPr lvl="1"/>
            <a:r>
              <a:rPr lang="en-US" sz="2800" dirty="0"/>
              <a:t>By the hand of God on them they find those needed – Ezra 8:18-20 – “with his sons and kinsmen, 18 … his kinsmen and their sons, 20; besides 220 of the temple servants”</a:t>
            </a:r>
          </a:p>
        </p:txBody>
      </p:sp>
      <p:sp>
        <p:nvSpPr>
          <p:cNvPr id="4" name="Title 12">
            <a:extLst>
              <a:ext uri="{FF2B5EF4-FFF2-40B4-BE49-F238E27FC236}">
                <a16:creationId xmlns:a16="http://schemas.microsoft.com/office/drawing/2014/main" id="{393C1F3E-9828-01A3-CCA5-AE651F1BF049}"/>
              </a:ext>
            </a:extLst>
          </p:cNvPr>
          <p:cNvSpPr>
            <a:spLocks noGrp="1"/>
          </p:cNvSpPr>
          <p:nvPr>
            <p:ph type="title"/>
          </p:nvPr>
        </p:nvSpPr>
        <p:spPr>
          <a:xfrm>
            <a:off x="1371600" y="324088"/>
            <a:ext cx="6589712" cy="1323439"/>
          </a:xfrm>
        </p:spPr>
        <p:txBody>
          <a:bodyPr>
            <a:spAutoFit/>
          </a:bodyPr>
          <a:lstStyle/>
          <a:p>
            <a:r>
              <a:rPr lang="en-US" sz="4000" b="1" dirty="0">
                <a:solidFill>
                  <a:schemeClr val="tx1"/>
                </a:solidFill>
              </a:rPr>
              <a:t>How The Hand Of The Lord Was On Ezra</a:t>
            </a:r>
          </a:p>
        </p:txBody>
      </p:sp>
    </p:spTree>
    <p:extLst>
      <p:ext uri="{BB962C8B-B14F-4D97-AF65-F5344CB8AC3E}">
        <p14:creationId xmlns:p14="http://schemas.microsoft.com/office/powerpoint/2010/main" val="135455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39C114-E2D6-E552-AFD0-C95890DF4FB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7D0D326-DC67-D193-70A4-6D585A26C247}"/>
              </a:ext>
            </a:extLst>
          </p:cNvPr>
          <p:cNvSpPr>
            <a:spLocks noGrp="1"/>
          </p:cNvSpPr>
          <p:nvPr>
            <p:ph idx="1"/>
          </p:nvPr>
        </p:nvSpPr>
        <p:spPr>
          <a:xfrm>
            <a:off x="228599" y="1737360"/>
            <a:ext cx="8823960" cy="3365024"/>
          </a:xfrm>
        </p:spPr>
        <p:txBody>
          <a:bodyPr>
            <a:spAutoFit/>
          </a:bodyPr>
          <a:lstStyle/>
          <a:p>
            <a:r>
              <a:rPr lang="en-US" sz="2800" dirty="0"/>
              <a:t>In providing safe journey to Jerusalem</a:t>
            </a:r>
          </a:p>
          <a:p>
            <a:pPr lvl="1"/>
            <a:r>
              <a:rPr lang="en-US" sz="2800" dirty="0"/>
              <a:t>Ezra 8:21-23 – “we fasted and implored our God for this, and he listened to our entreaty”</a:t>
            </a:r>
          </a:p>
          <a:p>
            <a:pPr lvl="1"/>
            <a:r>
              <a:rPr lang="en-US" sz="2800" dirty="0"/>
              <a:t>God’s hand was on them, and they arrived safely in Jerusalem – Ezra 8:31-32 – “and he delivered us from the hand of the enemy and from ambushes by the way”</a:t>
            </a:r>
          </a:p>
        </p:txBody>
      </p:sp>
      <p:sp>
        <p:nvSpPr>
          <p:cNvPr id="4" name="Title 12">
            <a:extLst>
              <a:ext uri="{FF2B5EF4-FFF2-40B4-BE49-F238E27FC236}">
                <a16:creationId xmlns:a16="http://schemas.microsoft.com/office/drawing/2014/main" id="{FD61E632-EC22-0489-06F7-8F24BC494788}"/>
              </a:ext>
            </a:extLst>
          </p:cNvPr>
          <p:cNvSpPr>
            <a:spLocks noGrp="1"/>
          </p:cNvSpPr>
          <p:nvPr>
            <p:ph type="title"/>
          </p:nvPr>
        </p:nvSpPr>
        <p:spPr>
          <a:xfrm>
            <a:off x="1371600" y="324088"/>
            <a:ext cx="6589712" cy="1323439"/>
          </a:xfrm>
        </p:spPr>
        <p:txBody>
          <a:bodyPr>
            <a:spAutoFit/>
          </a:bodyPr>
          <a:lstStyle/>
          <a:p>
            <a:r>
              <a:rPr lang="en-US" sz="4000" b="1" dirty="0">
                <a:solidFill>
                  <a:schemeClr val="tx1"/>
                </a:solidFill>
              </a:rPr>
              <a:t>How The Hand Of The Lord Was On Ezra</a:t>
            </a:r>
          </a:p>
        </p:txBody>
      </p:sp>
    </p:spTree>
    <p:extLst>
      <p:ext uri="{BB962C8B-B14F-4D97-AF65-F5344CB8AC3E}">
        <p14:creationId xmlns:p14="http://schemas.microsoft.com/office/powerpoint/2010/main" val="2911449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DF2EB-1CE2-83B6-2858-94A9721F55FC}"/>
              </a:ext>
            </a:extLst>
          </p:cNvPr>
          <p:cNvSpPr>
            <a:spLocks noGrp="1"/>
          </p:cNvSpPr>
          <p:nvPr>
            <p:ph type="title"/>
          </p:nvPr>
        </p:nvSpPr>
        <p:spPr>
          <a:xfrm>
            <a:off x="1375576" y="320040"/>
            <a:ext cx="6589199" cy="1323439"/>
          </a:xfrm>
        </p:spPr>
        <p:txBody>
          <a:bodyPr>
            <a:spAutoFit/>
          </a:bodyPr>
          <a:lstStyle/>
          <a:p>
            <a:r>
              <a:rPr lang="en-US" sz="4000" b="1" dirty="0"/>
              <a:t>Why The Hand Of The Lord Was On Ezra</a:t>
            </a:r>
          </a:p>
        </p:txBody>
      </p:sp>
      <p:sp>
        <p:nvSpPr>
          <p:cNvPr id="3" name="Content Placeholder 2">
            <a:extLst>
              <a:ext uri="{FF2B5EF4-FFF2-40B4-BE49-F238E27FC236}">
                <a16:creationId xmlns:a16="http://schemas.microsoft.com/office/drawing/2014/main" id="{1E017596-A204-40CB-875D-246DAD2636FC}"/>
              </a:ext>
            </a:extLst>
          </p:cNvPr>
          <p:cNvSpPr>
            <a:spLocks noGrp="1"/>
          </p:cNvSpPr>
          <p:nvPr>
            <p:ph idx="1"/>
          </p:nvPr>
        </p:nvSpPr>
        <p:spPr>
          <a:xfrm>
            <a:off x="228599" y="1737360"/>
            <a:ext cx="8823960" cy="4739759"/>
          </a:xfrm>
        </p:spPr>
        <p:txBody>
          <a:bodyPr>
            <a:spAutoFit/>
          </a:bodyPr>
          <a:lstStyle/>
          <a:p>
            <a:r>
              <a:rPr lang="en-US" sz="2800" dirty="0"/>
              <a:t>Ezra had prepared himself</a:t>
            </a:r>
          </a:p>
          <a:p>
            <a:r>
              <a:rPr lang="en-US" sz="2800" dirty="0"/>
              <a:t>Ezra 7:9-10 – God was with him:</a:t>
            </a:r>
          </a:p>
          <a:p>
            <a:pPr lvl="1"/>
            <a:r>
              <a:rPr lang="en-US" sz="2800" dirty="0"/>
              <a:t>“For Ezra had set his heart …”</a:t>
            </a:r>
          </a:p>
          <a:p>
            <a:pPr lvl="1"/>
            <a:r>
              <a:rPr lang="en-US" sz="2800" dirty="0"/>
              <a:t>“… to study the Law of the Lord …”</a:t>
            </a:r>
          </a:p>
          <a:p>
            <a:pPr lvl="1"/>
            <a:r>
              <a:rPr lang="en-US" sz="2800" dirty="0"/>
              <a:t>“… to do it …” (to apply it to himself first)</a:t>
            </a:r>
          </a:p>
          <a:p>
            <a:pPr lvl="1"/>
            <a:r>
              <a:rPr lang="en-US" sz="2800" dirty="0"/>
              <a:t>“and to teach his statutes and rules in Israel” </a:t>
            </a:r>
          </a:p>
          <a:p>
            <a:r>
              <a:rPr lang="en-US" sz="2800" dirty="0"/>
              <a:t>First made himself “useful to the master of the house, ready for every good work” –</a:t>
            </a:r>
            <a:br>
              <a:rPr lang="en-US" sz="2800" dirty="0"/>
            </a:br>
            <a:r>
              <a:rPr lang="en-US" sz="2800" dirty="0"/>
              <a:t>II Timothy 2:21</a:t>
            </a:r>
          </a:p>
        </p:txBody>
      </p:sp>
    </p:spTree>
    <p:extLst>
      <p:ext uri="{BB962C8B-B14F-4D97-AF65-F5344CB8AC3E}">
        <p14:creationId xmlns:p14="http://schemas.microsoft.com/office/powerpoint/2010/main" val="3564427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8BFD23-5020-963D-AB81-ADBBF2F2CBC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181CE43-D9B6-471D-00EC-F34A27C8567F}"/>
              </a:ext>
            </a:extLst>
          </p:cNvPr>
          <p:cNvSpPr>
            <a:spLocks noGrp="1"/>
          </p:cNvSpPr>
          <p:nvPr>
            <p:ph type="title"/>
          </p:nvPr>
        </p:nvSpPr>
        <p:spPr>
          <a:xfrm>
            <a:off x="1375576" y="320040"/>
            <a:ext cx="6589199" cy="1323439"/>
          </a:xfrm>
        </p:spPr>
        <p:txBody>
          <a:bodyPr>
            <a:spAutoFit/>
          </a:bodyPr>
          <a:lstStyle/>
          <a:p>
            <a:r>
              <a:rPr lang="en-US" sz="4000" b="1" dirty="0"/>
              <a:t>Why The Hand Of The Lord Was On Ezra</a:t>
            </a:r>
          </a:p>
        </p:txBody>
      </p:sp>
      <p:sp>
        <p:nvSpPr>
          <p:cNvPr id="3" name="Content Placeholder 2">
            <a:extLst>
              <a:ext uri="{FF2B5EF4-FFF2-40B4-BE49-F238E27FC236}">
                <a16:creationId xmlns:a16="http://schemas.microsoft.com/office/drawing/2014/main" id="{953C744B-55BC-914F-B537-7CE93435DD0D}"/>
              </a:ext>
            </a:extLst>
          </p:cNvPr>
          <p:cNvSpPr>
            <a:spLocks noGrp="1"/>
          </p:cNvSpPr>
          <p:nvPr>
            <p:ph idx="1"/>
          </p:nvPr>
        </p:nvSpPr>
        <p:spPr>
          <a:xfrm>
            <a:off x="228599" y="1737360"/>
            <a:ext cx="8823960" cy="4785926"/>
          </a:xfrm>
        </p:spPr>
        <p:txBody>
          <a:bodyPr>
            <a:spAutoFit/>
          </a:bodyPr>
          <a:lstStyle/>
          <a:p>
            <a:r>
              <a:rPr lang="en-US" sz="2800" dirty="0"/>
              <a:t>Ezra had sought the Lord</a:t>
            </a:r>
          </a:p>
          <a:p>
            <a:pPr lvl="1"/>
            <a:r>
              <a:rPr lang="en-US" sz="2800" dirty="0"/>
              <a:t>Believed God would be with those who seek Him – Ezra 8:22 – “The hand of our God is for good”</a:t>
            </a:r>
          </a:p>
          <a:p>
            <a:pPr lvl="1"/>
            <a:r>
              <a:rPr lang="en-US" sz="2800" dirty="0"/>
              <a:t>Entreated God through fasting and prayer – Ezra 8:21-23 – “So we fasted and implored our God”</a:t>
            </a:r>
          </a:p>
          <a:p>
            <a:pPr lvl="1"/>
            <a:r>
              <a:rPr lang="en-US" sz="2800" dirty="0"/>
              <a:t>Believed God rewards those who seek Him – Hebrews 11:6 – “he rewards those who seek him”</a:t>
            </a:r>
          </a:p>
        </p:txBody>
      </p:sp>
    </p:spTree>
    <p:extLst>
      <p:ext uri="{BB962C8B-B14F-4D97-AF65-F5344CB8AC3E}">
        <p14:creationId xmlns:p14="http://schemas.microsoft.com/office/powerpoint/2010/main" val="3964529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7C6A40-DAB9-0DD7-5B4F-C231BD5E103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5A4B11-0034-590C-D188-4009C5BA1CD2}"/>
              </a:ext>
            </a:extLst>
          </p:cNvPr>
          <p:cNvSpPr>
            <a:spLocks noGrp="1"/>
          </p:cNvSpPr>
          <p:nvPr>
            <p:ph type="title"/>
          </p:nvPr>
        </p:nvSpPr>
        <p:spPr>
          <a:xfrm>
            <a:off x="1375576" y="320040"/>
            <a:ext cx="6589199" cy="1323439"/>
          </a:xfrm>
        </p:spPr>
        <p:txBody>
          <a:bodyPr>
            <a:spAutoFit/>
          </a:bodyPr>
          <a:lstStyle/>
          <a:p>
            <a:r>
              <a:rPr lang="en-US" sz="4000" b="1" dirty="0"/>
              <a:t>Why The Hand Of The Lord Was On Ezra</a:t>
            </a:r>
          </a:p>
        </p:txBody>
      </p:sp>
      <p:sp>
        <p:nvSpPr>
          <p:cNvPr id="3" name="Content Placeholder 2">
            <a:extLst>
              <a:ext uri="{FF2B5EF4-FFF2-40B4-BE49-F238E27FC236}">
                <a16:creationId xmlns:a16="http://schemas.microsoft.com/office/drawing/2014/main" id="{853CC36C-8D65-072B-2DF3-2595A3E6C41E}"/>
              </a:ext>
            </a:extLst>
          </p:cNvPr>
          <p:cNvSpPr>
            <a:spLocks noGrp="1"/>
          </p:cNvSpPr>
          <p:nvPr>
            <p:ph idx="1"/>
          </p:nvPr>
        </p:nvSpPr>
        <p:spPr>
          <a:xfrm>
            <a:off x="228599" y="1737360"/>
            <a:ext cx="8823960" cy="4052391"/>
          </a:xfrm>
        </p:spPr>
        <p:txBody>
          <a:bodyPr>
            <a:spAutoFit/>
          </a:bodyPr>
          <a:lstStyle/>
          <a:p>
            <a:r>
              <a:rPr lang="en-US" sz="2800" dirty="0"/>
              <a:t>Ezra was willing to proceed in faith</a:t>
            </a:r>
          </a:p>
          <a:p>
            <a:pPr lvl="1"/>
            <a:r>
              <a:rPr lang="en-US" sz="2800" dirty="0"/>
              <a:t>Ezra 8:31 – “he delivered us from the hand of the enemy and from ambushes by the way”</a:t>
            </a:r>
          </a:p>
          <a:p>
            <a:pPr lvl="1"/>
            <a:r>
              <a:rPr lang="en-US" sz="2800" dirty="0"/>
              <a:t>Ezra demonstrated a living faith</a:t>
            </a:r>
          </a:p>
          <a:p>
            <a:pPr lvl="2"/>
            <a:r>
              <a:rPr lang="en-US" sz="2800" dirty="0"/>
              <a:t>cf. James 2:17, 24, 26 – “justified by works and not by faith alone”</a:t>
            </a:r>
          </a:p>
          <a:p>
            <a:pPr lvl="2"/>
            <a:r>
              <a:rPr lang="en-US" sz="2800" dirty="0"/>
              <a:t>cf. Galatians 5:6 – “faith working through love”</a:t>
            </a:r>
          </a:p>
        </p:txBody>
      </p:sp>
    </p:spTree>
    <p:extLst>
      <p:ext uri="{BB962C8B-B14F-4D97-AF65-F5344CB8AC3E}">
        <p14:creationId xmlns:p14="http://schemas.microsoft.com/office/powerpoint/2010/main" val="2508379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61B819-F965-F590-6630-81158E0A3B9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AACEC5-868F-E842-1368-7AABE4389C60}"/>
              </a:ext>
            </a:extLst>
          </p:cNvPr>
          <p:cNvSpPr>
            <a:spLocks noGrp="1"/>
          </p:cNvSpPr>
          <p:nvPr>
            <p:ph type="title"/>
          </p:nvPr>
        </p:nvSpPr>
        <p:spPr>
          <a:xfrm>
            <a:off x="1375576" y="320040"/>
            <a:ext cx="6589199" cy="1323439"/>
          </a:xfrm>
        </p:spPr>
        <p:txBody>
          <a:bodyPr>
            <a:spAutoFit/>
          </a:bodyPr>
          <a:lstStyle/>
          <a:p>
            <a:r>
              <a:rPr lang="en-US" sz="4000" b="1" dirty="0"/>
              <a:t>Why The Hand Of The Lord Was On Ezra</a:t>
            </a:r>
          </a:p>
        </p:txBody>
      </p:sp>
      <p:sp>
        <p:nvSpPr>
          <p:cNvPr id="3" name="Content Placeholder 2">
            <a:extLst>
              <a:ext uri="{FF2B5EF4-FFF2-40B4-BE49-F238E27FC236}">
                <a16:creationId xmlns:a16="http://schemas.microsoft.com/office/drawing/2014/main" id="{F540AB14-C1A5-B889-EAC6-66A7A70B6738}"/>
              </a:ext>
            </a:extLst>
          </p:cNvPr>
          <p:cNvSpPr>
            <a:spLocks noGrp="1"/>
          </p:cNvSpPr>
          <p:nvPr>
            <p:ph idx="1"/>
          </p:nvPr>
        </p:nvSpPr>
        <p:spPr>
          <a:xfrm>
            <a:off x="228599" y="1737360"/>
            <a:ext cx="8823960" cy="4801314"/>
          </a:xfrm>
        </p:spPr>
        <p:txBody>
          <a:bodyPr>
            <a:spAutoFit/>
          </a:bodyPr>
          <a:lstStyle/>
          <a:p>
            <a:pPr>
              <a:spcBef>
                <a:spcPts val="0"/>
              </a:spcBef>
            </a:pPr>
            <a:r>
              <a:rPr lang="en-US" sz="2800" dirty="0"/>
              <a:t>Ezra was willing to face difficult situations</a:t>
            </a:r>
          </a:p>
          <a:p>
            <a:pPr lvl="1">
              <a:spcBef>
                <a:spcPts val="0"/>
              </a:spcBef>
            </a:pPr>
            <a:r>
              <a:rPr lang="en-US" sz="2800" dirty="0"/>
              <a:t>Many of the Israelites had intermarried with Gentile women</a:t>
            </a:r>
          </a:p>
          <a:p>
            <a:pPr lvl="2">
              <a:spcBef>
                <a:spcPts val="0"/>
              </a:spcBef>
            </a:pPr>
            <a:r>
              <a:rPr lang="en-US" sz="2800" dirty="0"/>
              <a:t>Ezra 9:1-2 – “have not separated themselves from the peoples of the lands”</a:t>
            </a:r>
          </a:p>
          <a:p>
            <a:pPr lvl="2">
              <a:spcBef>
                <a:spcPts val="0"/>
              </a:spcBef>
            </a:pPr>
            <a:r>
              <a:rPr lang="en-US" sz="2800" dirty="0"/>
              <a:t>Ezra 9:3 – “I … sat appalled”</a:t>
            </a:r>
          </a:p>
          <a:p>
            <a:pPr lvl="2">
              <a:spcBef>
                <a:spcPts val="0"/>
              </a:spcBef>
            </a:pPr>
            <a:r>
              <a:rPr lang="en-US" sz="2800" dirty="0"/>
              <a:t>Others joined him – Ezra 9:4 – “all who trembled”</a:t>
            </a:r>
          </a:p>
          <a:p>
            <a:pPr lvl="2">
              <a:spcBef>
                <a:spcPts val="0"/>
              </a:spcBef>
            </a:pPr>
            <a:r>
              <a:rPr lang="en-US" sz="2800" dirty="0"/>
              <a:t>He accepted responsibility that was his – Ezra 10:1-8 – “Then Ezra arose”</a:t>
            </a:r>
          </a:p>
          <a:p>
            <a:pPr lvl="1">
              <a:spcBef>
                <a:spcPts val="0"/>
              </a:spcBef>
            </a:pPr>
            <a:r>
              <a:rPr lang="en-US" sz="2800" dirty="0"/>
              <a:t>Encouraged by those willing to repent</a:t>
            </a:r>
          </a:p>
        </p:txBody>
      </p:sp>
    </p:spTree>
    <p:extLst>
      <p:ext uri="{BB962C8B-B14F-4D97-AF65-F5344CB8AC3E}">
        <p14:creationId xmlns:p14="http://schemas.microsoft.com/office/powerpoint/2010/main" val="3227392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Wisp</Template>
  <TotalTime>298</TotalTime>
  <Words>7075</Words>
  <Application>Microsoft Office PowerPoint</Application>
  <PresentationFormat>On-screen Show (4:3)</PresentationFormat>
  <Paragraphs>158</Paragraphs>
  <Slides>15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Aptos</vt:lpstr>
      <vt:lpstr>Arial</vt:lpstr>
      <vt:lpstr>Century Gothic</vt:lpstr>
      <vt:lpstr>Wingdings 3</vt:lpstr>
      <vt:lpstr>Wisp</vt:lpstr>
      <vt:lpstr>The Hand Of The Lord</vt:lpstr>
      <vt:lpstr>How The Hand Of The Lord Was On Ezra</vt:lpstr>
      <vt:lpstr>How The Hand Of The Lord Was On Ezra</vt:lpstr>
      <vt:lpstr>How The Hand Of The Lord Was On Ezra</vt:lpstr>
      <vt:lpstr>How The Hand Of The Lord Was On Ezra</vt:lpstr>
      <vt:lpstr>Why The Hand Of The Lord Was On Ezra</vt:lpstr>
      <vt:lpstr>Why The Hand Of The Lord Was On Ezra</vt:lpstr>
      <vt:lpstr>Why The Hand Of The Lord Was On Ezra</vt:lpstr>
      <vt:lpstr>Why The Hand Of The Lord Was On Ezra</vt:lpstr>
      <vt:lpstr>The Hand Of The Lord Was On Ezra Because He:</vt:lpstr>
      <vt:lpstr>Ezra Was Not The Only Person Who The Hand Of The Lord Was On</vt:lpstr>
      <vt:lpstr>How Will The Hand Of  The Lord Be For Us?</vt:lpstr>
      <vt:lpstr>What God Wants You To Do</vt:lpstr>
      <vt:lpstr>What God Wants You To Do</vt:lpstr>
      <vt:lpstr>What God Wants You To Do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Richard Lidh</dc:creator>
  <cp:lastModifiedBy>Richard Lidh</cp:lastModifiedBy>
  <cp:revision>3</cp:revision>
  <cp:lastPrinted>2024-10-26T21:13:31Z</cp:lastPrinted>
  <dcterms:created xsi:type="dcterms:W3CDTF">2024-10-26T16:16:15Z</dcterms:created>
  <dcterms:modified xsi:type="dcterms:W3CDTF">2024-11-02T03:20:12Z</dcterms:modified>
</cp:coreProperties>
</file>